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0" r:id="rId3"/>
    <p:sldId id="264" r:id="rId4"/>
    <p:sldId id="263" r:id="rId5"/>
    <p:sldId id="265" r:id="rId6"/>
    <p:sldId id="261" r:id="rId7"/>
    <p:sldId id="257" r:id="rId8"/>
    <p:sldId id="266" r:id="rId9"/>
    <p:sldId id="258" r:id="rId10"/>
    <p:sldId id="259" r:id="rId11"/>
    <p:sldId id="262"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090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46" autoAdjust="0"/>
    <p:restoredTop sz="84994" autoAdjust="0"/>
  </p:normalViewPr>
  <p:slideViewPr>
    <p:cSldViewPr snapToGrid="0">
      <p:cViewPr varScale="1">
        <p:scale>
          <a:sx n="57" d="100"/>
          <a:sy n="57" d="100"/>
        </p:scale>
        <p:origin x="58" y="39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749B38-7AF3-46D0-BFDE-6CFD7B78169C}" type="datetimeFigureOut">
              <a:rPr lang="en-US" smtClean="0"/>
              <a:t>3/29/2016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D17BE3-7474-4B38-A899-809473AD5AD5}" type="slidenum">
              <a:rPr lang="en-US" smtClean="0"/>
              <a:t>‹#›</a:t>
            </a:fld>
            <a:endParaRPr lang="en-US" dirty="0"/>
          </a:p>
        </p:txBody>
      </p:sp>
    </p:spTree>
    <p:extLst>
      <p:ext uri="{BB962C8B-B14F-4D97-AF65-F5344CB8AC3E}">
        <p14:creationId xmlns:p14="http://schemas.microsoft.com/office/powerpoint/2010/main" val="1203880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D17BE3-7474-4B38-A899-809473AD5AD5}" type="slidenum">
              <a:rPr lang="en-US" smtClean="0"/>
              <a:t>2</a:t>
            </a:fld>
            <a:endParaRPr lang="en-US" dirty="0"/>
          </a:p>
        </p:txBody>
      </p:sp>
    </p:spTree>
    <p:extLst>
      <p:ext uri="{BB962C8B-B14F-4D97-AF65-F5344CB8AC3E}">
        <p14:creationId xmlns:p14="http://schemas.microsoft.com/office/powerpoint/2010/main" val="502431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D17BE3-7474-4B38-A899-809473AD5AD5}" type="slidenum">
              <a:rPr lang="en-US" smtClean="0"/>
              <a:t>3</a:t>
            </a:fld>
            <a:endParaRPr lang="en-US" dirty="0"/>
          </a:p>
        </p:txBody>
      </p:sp>
    </p:spTree>
    <p:extLst>
      <p:ext uri="{BB962C8B-B14F-4D97-AF65-F5344CB8AC3E}">
        <p14:creationId xmlns:p14="http://schemas.microsoft.com/office/powerpoint/2010/main" val="2078561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Branding:</a:t>
            </a:r>
            <a:r>
              <a:rPr lang="en-US" baseline="0" dirty="0" smtClean="0"/>
              <a:t> criminals </a:t>
            </a:r>
          </a:p>
          <a:p>
            <a:r>
              <a:rPr lang="en-US" baseline="0" dirty="0" smtClean="0"/>
              <a:t>Scarification: similar to tattoos but more painful</a:t>
            </a:r>
          </a:p>
          <a:p>
            <a:endParaRPr lang="en-US" dirty="0"/>
          </a:p>
        </p:txBody>
      </p:sp>
      <p:sp>
        <p:nvSpPr>
          <p:cNvPr id="4" name="Slide Number Placeholder 3"/>
          <p:cNvSpPr>
            <a:spLocks noGrp="1"/>
          </p:cNvSpPr>
          <p:nvPr>
            <p:ph type="sldNum" sz="quarter" idx="10"/>
          </p:nvPr>
        </p:nvSpPr>
        <p:spPr/>
        <p:txBody>
          <a:bodyPr/>
          <a:lstStyle/>
          <a:p>
            <a:fld id="{94D17BE3-7474-4B38-A899-809473AD5AD5}" type="slidenum">
              <a:rPr lang="en-US" smtClean="0"/>
              <a:t>5</a:t>
            </a:fld>
            <a:endParaRPr lang="en-US" dirty="0"/>
          </a:p>
        </p:txBody>
      </p:sp>
    </p:spTree>
    <p:extLst>
      <p:ext uri="{BB962C8B-B14F-4D97-AF65-F5344CB8AC3E}">
        <p14:creationId xmlns:p14="http://schemas.microsoft.com/office/powerpoint/2010/main" val="1285862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D17BE3-7474-4B38-A899-809473AD5AD5}" type="slidenum">
              <a:rPr lang="en-US" smtClean="0"/>
              <a:t>7</a:t>
            </a:fld>
            <a:endParaRPr lang="en-US" dirty="0"/>
          </a:p>
        </p:txBody>
      </p:sp>
    </p:spTree>
    <p:extLst>
      <p:ext uri="{BB962C8B-B14F-4D97-AF65-F5344CB8AC3E}">
        <p14:creationId xmlns:p14="http://schemas.microsoft.com/office/powerpoint/2010/main" val="3276382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Thai women</a:t>
            </a:r>
            <a:r>
              <a:rPr lang="en-US" baseline="0" dirty="0" smtClean="0"/>
              <a:t> pride themselves on their immaculate hair. Cherish physical beauty. </a:t>
            </a:r>
            <a:endParaRPr lang="en-US" dirty="0" smtClean="0"/>
          </a:p>
          <a:p>
            <a:r>
              <a:rPr lang="en-US" dirty="0" smtClean="0"/>
              <a:t>When they vote</a:t>
            </a:r>
            <a:r>
              <a:rPr lang="en-US" baseline="0" dirty="0" smtClean="0"/>
              <a:t> in Indonesia, dye their pinkies with ink</a:t>
            </a:r>
          </a:p>
          <a:p>
            <a:r>
              <a:rPr lang="en-US" baseline="0" dirty="0" smtClean="0"/>
              <a:t>Balinese dancers have very elaborate hair and costume. </a:t>
            </a:r>
            <a:endParaRPr lang="en-US" dirty="0"/>
          </a:p>
        </p:txBody>
      </p:sp>
      <p:sp>
        <p:nvSpPr>
          <p:cNvPr id="4" name="Slide Number Placeholder 3"/>
          <p:cNvSpPr>
            <a:spLocks noGrp="1"/>
          </p:cNvSpPr>
          <p:nvPr>
            <p:ph type="sldNum" sz="quarter" idx="10"/>
          </p:nvPr>
        </p:nvSpPr>
        <p:spPr/>
        <p:txBody>
          <a:bodyPr/>
          <a:lstStyle/>
          <a:p>
            <a:fld id="{94D17BE3-7474-4B38-A899-809473AD5AD5}" type="slidenum">
              <a:rPr lang="en-US" smtClean="0"/>
              <a:t>8</a:t>
            </a:fld>
            <a:endParaRPr lang="en-US" dirty="0"/>
          </a:p>
        </p:txBody>
      </p:sp>
    </p:spTree>
    <p:extLst>
      <p:ext uri="{BB962C8B-B14F-4D97-AF65-F5344CB8AC3E}">
        <p14:creationId xmlns:p14="http://schemas.microsoft.com/office/powerpoint/2010/main" val="3297346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Kalinga Tattoos. Wang</a:t>
            </a:r>
            <a:r>
              <a:rPr lang="en-US" baseline="0" dirty="0" smtClean="0"/>
              <a:t> Od is the last of her line. Has to be past down through blood, her niece wants to be a teacher. There has been a revival in Filipino immigrants who want to continue their heritage. </a:t>
            </a:r>
          </a:p>
          <a:p>
            <a:r>
              <a:rPr lang="en-US" baseline="0" dirty="0" smtClean="0"/>
              <a:t>Iban, Borneo. Tattoo was a really important way of life. It was a rite of passage, done for ceremonial reason, as protection, and good luck when moving to a new place. Each flower or other design holds a different meaning. </a:t>
            </a:r>
          </a:p>
          <a:p>
            <a:r>
              <a:rPr lang="en-US" baseline="0" dirty="0" smtClean="0"/>
              <a:t>Kenyah women in Borneo from a tribe called the Dayak tattoo their hands as a form of beauty. The darker the color of the tattoos the better. The traditional belief is that tattooed women who provided for their families were the only ones able to have their souls cross to their afterlife. </a:t>
            </a:r>
            <a:endParaRPr lang="en-US" dirty="0"/>
          </a:p>
        </p:txBody>
      </p:sp>
      <p:sp>
        <p:nvSpPr>
          <p:cNvPr id="4" name="Slide Number Placeholder 3"/>
          <p:cNvSpPr>
            <a:spLocks noGrp="1"/>
          </p:cNvSpPr>
          <p:nvPr>
            <p:ph type="sldNum" sz="quarter" idx="10"/>
          </p:nvPr>
        </p:nvSpPr>
        <p:spPr/>
        <p:txBody>
          <a:bodyPr/>
          <a:lstStyle/>
          <a:p>
            <a:fld id="{94D17BE3-7474-4B38-A899-809473AD5AD5}" type="slidenum">
              <a:rPr lang="en-US" smtClean="0"/>
              <a:t>9</a:t>
            </a:fld>
            <a:endParaRPr lang="en-US" dirty="0"/>
          </a:p>
        </p:txBody>
      </p:sp>
    </p:spTree>
    <p:extLst>
      <p:ext uri="{BB962C8B-B14F-4D97-AF65-F5344CB8AC3E}">
        <p14:creationId xmlns:p14="http://schemas.microsoft.com/office/powerpoint/2010/main" val="1010308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Dayak women in Borneo also stretch their ears all their life. It is similar to the</a:t>
            </a:r>
            <a:r>
              <a:rPr lang="en-US" baseline="0" dirty="0" smtClean="0"/>
              <a:t> hand tattoos. The Kayan women of Myanmar wear the heavy rings all their life. The weight pushes their shoulders and clavicle down. This becomes a problem because the region is very poor and relies on the income from tourism to support them. The women are heavily pushes to do the ring stretching so the income can continue. Those who don’t are usually looked down on or shunned. </a:t>
            </a:r>
            <a:endParaRPr lang="en-US" dirty="0"/>
          </a:p>
        </p:txBody>
      </p:sp>
      <p:sp>
        <p:nvSpPr>
          <p:cNvPr id="4" name="Slide Number Placeholder 3"/>
          <p:cNvSpPr>
            <a:spLocks noGrp="1"/>
          </p:cNvSpPr>
          <p:nvPr>
            <p:ph type="sldNum" sz="quarter" idx="10"/>
          </p:nvPr>
        </p:nvSpPr>
        <p:spPr/>
        <p:txBody>
          <a:bodyPr/>
          <a:lstStyle/>
          <a:p>
            <a:fld id="{94D17BE3-7474-4B38-A899-809473AD5AD5}" type="slidenum">
              <a:rPr lang="en-US" smtClean="0"/>
              <a:t>10</a:t>
            </a:fld>
            <a:endParaRPr lang="en-US" dirty="0"/>
          </a:p>
        </p:txBody>
      </p:sp>
    </p:spTree>
    <p:extLst>
      <p:ext uri="{BB962C8B-B14F-4D97-AF65-F5344CB8AC3E}">
        <p14:creationId xmlns:p14="http://schemas.microsoft.com/office/powerpoint/2010/main" val="675127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D17BE3-7474-4B38-A899-809473AD5AD5}" type="slidenum">
              <a:rPr lang="en-US" smtClean="0"/>
              <a:t>11</a:t>
            </a:fld>
            <a:endParaRPr lang="en-US" dirty="0"/>
          </a:p>
        </p:txBody>
      </p:sp>
    </p:spTree>
    <p:extLst>
      <p:ext uri="{BB962C8B-B14F-4D97-AF65-F5344CB8AC3E}">
        <p14:creationId xmlns:p14="http://schemas.microsoft.com/office/powerpoint/2010/main" val="3048899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D17BE3-7474-4B38-A899-809473AD5AD5}" type="slidenum">
              <a:rPr lang="en-US" smtClean="0"/>
              <a:t>12</a:t>
            </a:fld>
            <a:endParaRPr lang="en-US" dirty="0"/>
          </a:p>
        </p:txBody>
      </p:sp>
    </p:spTree>
    <p:extLst>
      <p:ext uri="{BB962C8B-B14F-4D97-AF65-F5344CB8AC3E}">
        <p14:creationId xmlns:p14="http://schemas.microsoft.com/office/powerpoint/2010/main" val="2339788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A7BEB0-5FE0-47A5-A08D-FA3969379620}" type="datetimeFigureOut">
              <a:rPr lang="en-US" smtClean="0"/>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B1F678-A69D-419E-9B0A-67B2B488550B}" type="slidenum">
              <a:rPr lang="en-US" smtClean="0"/>
              <a:t>‹#›</a:t>
            </a:fld>
            <a:endParaRPr lang="en-US" dirty="0"/>
          </a:p>
        </p:txBody>
      </p:sp>
    </p:spTree>
    <p:extLst>
      <p:ext uri="{BB962C8B-B14F-4D97-AF65-F5344CB8AC3E}">
        <p14:creationId xmlns:p14="http://schemas.microsoft.com/office/powerpoint/2010/main" val="1626045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A7BEB0-5FE0-47A5-A08D-FA3969379620}" type="datetimeFigureOut">
              <a:rPr lang="en-US" smtClean="0"/>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B1F678-A69D-419E-9B0A-67B2B488550B}" type="slidenum">
              <a:rPr lang="en-US" smtClean="0"/>
              <a:t>‹#›</a:t>
            </a:fld>
            <a:endParaRPr lang="en-US" dirty="0"/>
          </a:p>
        </p:txBody>
      </p:sp>
    </p:spTree>
    <p:extLst>
      <p:ext uri="{BB962C8B-B14F-4D97-AF65-F5344CB8AC3E}">
        <p14:creationId xmlns:p14="http://schemas.microsoft.com/office/powerpoint/2010/main" val="20014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A7BEB0-5FE0-47A5-A08D-FA3969379620}" type="datetimeFigureOut">
              <a:rPr lang="en-US" smtClean="0"/>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B1F678-A69D-419E-9B0A-67B2B488550B}" type="slidenum">
              <a:rPr lang="en-US" smtClean="0"/>
              <a:t>‹#›</a:t>
            </a:fld>
            <a:endParaRPr lang="en-US" dirty="0"/>
          </a:p>
        </p:txBody>
      </p:sp>
    </p:spTree>
    <p:extLst>
      <p:ext uri="{BB962C8B-B14F-4D97-AF65-F5344CB8AC3E}">
        <p14:creationId xmlns:p14="http://schemas.microsoft.com/office/powerpoint/2010/main" val="1897422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A7BEB0-5FE0-47A5-A08D-FA3969379620}" type="datetimeFigureOut">
              <a:rPr lang="en-US" smtClean="0"/>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B1F678-A69D-419E-9B0A-67B2B488550B}" type="slidenum">
              <a:rPr lang="en-US" smtClean="0"/>
              <a:t>‹#›</a:t>
            </a:fld>
            <a:endParaRPr lang="en-US" dirty="0"/>
          </a:p>
        </p:txBody>
      </p:sp>
    </p:spTree>
    <p:extLst>
      <p:ext uri="{BB962C8B-B14F-4D97-AF65-F5344CB8AC3E}">
        <p14:creationId xmlns:p14="http://schemas.microsoft.com/office/powerpoint/2010/main" val="3244597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A7BEB0-5FE0-47A5-A08D-FA3969379620}" type="datetimeFigureOut">
              <a:rPr lang="en-US" smtClean="0"/>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B1F678-A69D-419E-9B0A-67B2B488550B}" type="slidenum">
              <a:rPr lang="en-US" smtClean="0"/>
              <a:t>‹#›</a:t>
            </a:fld>
            <a:endParaRPr lang="en-US" dirty="0"/>
          </a:p>
        </p:txBody>
      </p:sp>
    </p:spTree>
    <p:extLst>
      <p:ext uri="{BB962C8B-B14F-4D97-AF65-F5344CB8AC3E}">
        <p14:creationId xmlns:p14="http://schemas.microsoft.com/office/powerpoint/2010/main" val="1921118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A7BEB0-5FE0-47A5-A08D-FA3969379620}" type="datetimeFigureOut">
              <a:rPr lang="en-US" smtClean="0"/>
              <a:t>3/29/2016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B1F678-A69D-419E-9B0A-67B2B488550B}" type="slidenum">
              <a:rPr lang="en-US" smtClean="0"/>
              <a:t>‹#›</a:t>
            </a:fld>
            <a:endParaRPr lang="en-US" dirty="0"/>
          </a:p>
        </p:txBody>
      </p:sp>
    </p:spTree>
    <p:extLst>
      <p:ext uri="{BB962C8B-B14F-4D97-AF65-F5344CB8AC3E}">
        <p14:creationId xmlns:p14="http://schemas.microsoft.com/office/powerpoint/2010/main" val="2490413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A7BEB0-5FE0-47A5-A08D-FA3969379620}" type="datetimeFigureOut">
              <a:rPr lang="en-US" smtClean="0"/>
              <a:t>3/29/2016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B1F678-A69D-419E-9B0A-67B2B488550B}" type="slidenum">
              <a:rPr lang="en-US" smtClean="0"/>
              <a:t>‹#›</a:t>
            </a:fld>
            <a:endParaRPr lang="en-US" dirty="0"/>
          </a:p>
        </p:txBody>
      </p:sp>
    </p:spTree>
    <p:extLst>
      <p:ext uri="{BB962C8B-B14F-4D97-AF65-F5344CB8AC3E}">
        <p14:creationId xmlns:p14="http://schemas.microsoft.com/office/powerpoint/2010/main" val="3641678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A7BEB0-5FE0-47A5-A08D-FA3969379620}" type="datetimeFigureOut">
              <a:rPr lang="en-US" smtClean="0"/>
              <a:t>3/29/2016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B1F678-A69D-419E-9B0A-67B2B488550B}" type="slidenum">
              <a:rPr lang="en-US" smtClean="0"/>
              <a:t>‹#›</a:t>
            </a:fld>
            <a:endParaRPr lang="en-US" dirty="0"/>
          </a:p>
        </p:txBody>
      </p:sp>
    </p:spTree>
    <p:extLst>
      <p:ext uri="{BB962C8B-B14F-4D97-AF65-F5344CB8AC3E}">
        <p14:creationId xmlns:p14="http://schemas.microsoft.com/office/powerpoint/2010/main" val="3059817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A7BEB0-5FE0-47A5-A08D-FA3969379620}" type="datetimeFigureOut">
              <a:rPr lang="en-US" smtClean="0"/>
              <a:t>3/29/2016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EB1F678-A69D-419E-9B0A-67B2B488550B}" type="slidenum">
              <a:rPr lang="en-US" smtClean="0"/>
              <a:t>‹#›</a:t>
            </a:fld>
            <a:endParaRPr lang="en-US" dirty="0"/>
          </a:p>
        </p:txBody>
      </p:sp>
    </p:spTree>
    <p:extLst>
      <p:ext uri="{BB962C8B-B14F-4D97-AF65-F5344CB8AC3E}">
        <p14:creationId xmlns:p14="http://schemas.microsoft.com/office/powerpoint/2010/main" val="3478150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A7BEB0-5FE0-47A5-A08D-FA3969379620}" type="datetimeFigureOut">
              <a:rPr lang="en-US" smtClean="0"/>
              <a:t>3/29/2016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B1F678-A69D-419E-9B0A-67B2B488550B}" type="slidenum">
              <a:rPr lang="en-US" smtClean="0"/>
              <a:t>‹#›</a:t>
            </a:fld>
            <a:endParaRPr lang="en-US" dirty="0"/>
          </a:p>
        </p:txBody>
      </p:sp>
    </p:spTree>
    <p:extLst>
      <p:ext uri="{BB962C8B-B14F-4D97-AF65-F5344CB8AC3E}">
        <p14:creationId xmlns:p14="http://schemas.microsoft.com/office/powerpoint/2010/main" val="1720945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A7BEB0-5FE0-47A5-A08D-FA3969379620}" type="datetimeFigureOut">
              <a:rPr lang="en-US" smtClean="0"/>
              <a:t>3/29/2016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B1F678-A69D-419E-9B0A-67B2B488550B}" type="slidenum">
              <a:rPr lang="en-US" smtClean="0"/>
              <a:t>‹#›</a:t>
            </a:fld>
            <a:endParaRPr lang="en-US" dirty="0"/>
          </a:p>
        </p:txBody>
      </p:sp>
    </p:spTree>
    <p:extLst>
      <p:ext uri="{BB962C8B-B14F-4D97-AF65-F5344CB8AC3E}">
        <p14:creationId xmlns:p14="http://schemas.microsoft.com/office/powerpoint/2010/main" val="2128134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7BEB0-5FE0-47A5-A08D-FA3969379620}" type="datetimeFigureOut">
              <a:rPr lang="en-US" smtClean="0"/>
              <a:t>3/29/2016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1F678-A69D-419E-9B0A-67B2B488550B}" type="slidenum">
              <a:rPr lang="en-US" smtClean="0"/>
              <a:t>‹#›</a:t>
            </a:fld>
            <a:endParaRPr lang="en-US" dirty="0"/>
          </a:p>
        </p:txBody>
      </p:sp>
    </p:spTree>
    <p:extLst>
      <p:ext uri="{BB962C8B-B14F-4D97-AF65-F5344CB8AC3E}">
        <p14:creationId xmlns:p14="http://schemas.microsoft.com/office/powerpoint/2010/main" val="3368075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cdn.c.photoshelter.com/img-get2/I0000xjy__pUb7y8/fit=1000x750/04032010-F09-010.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11592" y="-568936"/>
            <a:ext cx="12503592" cy="83419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4688523"/>
            <a:ext cx="9144000" cy="2387600"/>
          </a:xfrm>
          <a:ln>
            <a:noFill/>
          </a:ln>
        </p:spPr>
        <p:txBody>
          <a:bodyPr>
            <a:noAutofit/>
          </a:bodyPr>
          <a:lstStyle/>
          <a:p>
            <a:r>
              <a:rPr lang="en-US" sz="9600" b="1" spc="-300" dirty="0" smtClean="0">
                <a:ln w="19050">
                  <a:solidFill>
                    <a:schemeClr val="tx1"/>
                  </a:solidFill>
                </a:ln>
                <a:solidFill>
                  <a:srgbClr val="FF0000"/>
                </a:solidFill>
                <a:latin typeface="Colonna MT" panose="04020805060202030203" pitchFamily="82" charset="0"/>
                <a:ea typeface="Batang" panose="02030600000101010101" pitchFamily="18" charset="-127"/>
              </a:rPr>
              <a:t>BODY ART AND MODIFICATION</a:t>
            </a:r>
            <a:endParaRPr lang="en-US" sz="9600" b="1" spc="-300" dirty="0">
              <a:ln w="19050">
                <a:solidFill>
                  <a:schemeClr val="tx1"/>
                </a:solidFill>
              </a:ln>
              <a:solidFill>
                <a:srgbClr val="FF0000"/>
              </a:solidFill>
              <a:latin typeface="Colonna MT" panose="04020805060202030203" pitchFamily="82" charset="0"/>
              <a:ea typeface="Batang" panose="02030600000101010101" pitchFamily="18" charset="-127"/>
            </a:endParaRPr>
          </a:p>
        </p:txBody>
      </p:sp>
    </p:spTree>
    <p:extLst>
      <p:ext uri="{BB962C8B-B14F-4D97-AF65-F5344CB8AC3E}">
        <p14:creationId xmlns:p14="http://schemas.microsoft.com/office/powerpoint/2010/main" val="1900453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8109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12192000" cy="149961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p:nvSpPr>
        <p:spPr>
          <a:xfrm rot="19392053">
            <a:off x="-838463" y="805782"/>
            <a:ext cx="2550202" cy="1577761"/>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endParaRPr>
          </a:p>
        </p:txBody>
      </p:sp>
      <p:sp>
        <p:nvSpPr>
          <p:cNvPr id="10" name="Isosceles Triangle 9"/>
          <p:cNvSpPr/>
          <p:nvPr/>
        </p:nvSpPr>
        <p:spPr>
          <a:xfrm rot="2199417">
            <a:off x="10387643" y="852855"/>
            <a:ext cx="2674086" cy="1512979"/>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0218"/>
          <a:stretch/>
        </p:blipFill>
        <p:spPr>
          <a:xfrm>
            <a:off x="1826526" y="1773967"/>
            <a:ext cx="3818370" cy="4785999"/>
          </a:xfrm>
          <a:prstGeom prst="rect">
            <a:avLst/>
          </a:prstGeom>
        </p:spPr>
      </p:pic>
      <p:pic>
        <p:nvPicPr>
          <p:cNvPr id="4098" name="Picture 2" descr="https://s-media-cache-ak0.pinimg.com/736x/c5/5b/08/c55b08faef82ad279e725e2f0f629c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773967"/>
            <a:ext cx="3358784" cy="4786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0" y="109093"/>
            <a:ext cx="12192000" cy="1325563"/>
          </a:xfrm>
        </p:spPr>
        <p:txBody>
          <a:bodyPr>
            <a:noAutofit/>
          </a:bodyPr>
          <a:lstStyle/>
          <a:p>
            <a:pPr algn="ctr"/>
            <a:r>
              <a:rPr lang="en-US" sz="5400" b="1" dirty="0" smtClean="0">
                <a:ln>
                  <a:solidFill>
                    <a:srgbClr val="000000"/>
                  </a:solidFill>
                </a:ln>
                <a:solidFill>
                  <a:srgbClr val="810909"/>
                </a:solidFill>
                <a:latin typeface="Batang" panose="02030600000101010101" pitchFamily="18" charset="-127"/>
                <a:ea typeface="Batang" panose="02030600000101010101" pitchFamily="18" charset="-127"/>
              </a:rPr>
              <a:t>Other Permanent Body Modifications in Southeast Asia</a:t>
            </a:r>
            <a:endParaRPr lang="en-US" sz="5400" b="1" dirty="0">
              <a:ln>
                <a:solidFill>
                  <a:srgbClr val="000000"/>
                </a:solidFill>
              </a:ln>
              <a:solidFill>
                <a:srgbClr val="810909"/>
              </a:solidFill>
              <a:latin typeface="Batang" panose="02030600000101010101" pitchFamily="18" charset="-127"/>
              <a:ea typeface="Batang" panose="02030600000101010101" pitchFamily="18" charset="-127"/>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1679" y="1691675"/>
            <a:ext cx="3248063" cy="486829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1670566"/>
            <a:ext cx="3343324" cy="4910507"/>
          </a:xfrm>
          <a:prstGeom prst="rect">
            <a:avLst/>
          </a:prstGeom>
        </p:spPr>
      </p:pic>
    </p:spTree>
    <p:extLst>
      <p:ext uri="{BB962C8B-B14F-4D97-AF65-F5344CB8AC3E}">
        <p14:creationId xmlns:p14="http://schemas.microsoft.com/office/powerpoint/2010/main" val="313049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09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9861" y="-288012"/>
            <a:ext cx="10057562" cy="2056528"/>
          </a:xfrm>
        </p:spPr>
        <p:txBody>
          <a:bodyPr>
            <a:normAutofit/>
          </a:bodyPr>
          <a:lstStyle/>
          <a:p>
            <a:pPr algn="ctr"/>
            <a:r>
              <a:rPr lang="en-US" sz="5400" dirty="0" smtClean="0">
                <a:solidFill>
                  <a:schemeClr val="accent4">
                    <a:lumMod val="20000"/>
                    <a:lumOff val="80000"/>
                  </a:schemeClr>
                </a:solidFill>
                <a:latin typeface="Batang" panose="02030600000101010101" pitchFamily="18" charset="-127"/>
                <a:ea typeface="Batang" panose="02030600000101010101" pitchFamily="18" charset="-127"/>
              </a:rPr>
              <a:t>Southeast Asian body art: What did you learn?</a:t>
            </a:r>
            <a:endParaRPr lang="en-US" sz="5400" dirty="0">
              <a:solidFill>
                <a:schemeClr val="accent4">
                  <a:lumMod val="20000"/>
                  <a:lumOff val="80000"/>
                </a:schemeClr>
              </a:solidFill>
              <a:latin typeface="Batang" panose="02030600000101010101" pitchFamily="18" charset="-127"/>
              <a:ea typeface="Batang" panose="02030600000101010101" pitchFamily="18" charset="-127"/>
            </a:endParaRPr>
          </a:p>
        </p:txBody>
      </p:sp>
      <p:pic>
        <p:nvPicPr>
          <p:cNvPr id="4" name="Picture 2" descr="https://s-media-cache-ak0.pinimg.com/736x/b0/44/0b/b0440ba20c2c7424936eaf5dc783cb5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51" y="78105"/>
            <a:ext cx="2199774" cy="3234055"/>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898764" y="2506662"/>
            <a:ext cx="2910072" cy="4351338"/>
          </a:xfrm>
        </p:spPr>
      </p:pic>
      <p:sp>
        <p:nvSpPr>
          <p:cNvPr id="3" name="TextBox 2"/>
          <p:cNvSpPr txBox="1"/>
          <p:nvPr/>
        </p:nvSpPr>
        <p:spPr>
          <a:xfrm>
            <a:off x="4693920" y="2746447"/>
            <a:ext cx="3718560" cy="707886"/>
          </a:xfrm>
          <a:prstGeom prst="rect">
            <a:avLst/>
          </a:prstGeom>
          <a:noFill/>
        </p:spPr>
        <p:txBody>
          <a:bodyPr wrap="square" rtlCol="0">
            <a:spAutoFit/>
          </a:bodyPr>
          <a:lstStyle/>
          <a:p>
            <a:r>
              <a:rPr lang="en-US" sz="4000" dirty="0" smtClean="0">
                <a:solidFill>
                  <a:schemeClr val="accent4">
                    <a:lumMod val="20000"/>
                    <a:lumOff val="80000"/>
                  </a:schemeClr>
                </a:solidFill>
                <a:latin typeface="Batang" panose="02030600000101010101" pitchFamily="18" charset="-127"/>
                <a:ea typeface="Batang" panose="02030600000101010101" pitchFamily="18" charset="-127"/>
              </a:rPr>
              <a:t>Ethnocentrism</a:t>
            </a:r>
            <a:endParaRPr lang="en-US" sz="4000" dirty="0">
              <a:solidFill>
                <a:schemeClr val="accent4">
                  <a:lumMod val="20000"/>
                  <a:lumOff val="80000"/>
                </a:schemeClr>
              </a:solidFill>
              <a:latin typeface="Batang" panose="02030600000101010101" pitchFamily="18" charset="-127"/>
              <a:ea typeface="Batang" panose="02030600000101010101" pitchFamily="18" charset="-127"/>
            </a:endParaRPr>
          </a:p>
        </p:txBody>
      </p:sp>
      <p:sp>
        <p:nvSpPr>
          <p:cNvPr id="6" name="TextBox 5"/>
          <p:cNvSpPr txBox="1"/>
          <p:nvPr/>
        </p:nvSpPr>
        <p:spPr>
          <a:xfrm>
            <a:off x="6339840" y="5703787"/>
            <a:ext cx="4145280" cy="707886"/>
          </a:xfrm>
          <a:prstGeom prst="rect">
            <a:avLst/>
          </a:prstGeom>
          <a:noFill/>
        </p:spPr>
        <p:txBody>
          <a:bodyPr wrap="square" rtlCol="0">
            <a:spAutoFit/>
          </a:bodyPr>
          <a:lstStyle/>
          <a:p>
            <a:r>
              <a:rPr lang="en-US" sz="4000" dirty="0" smtClean="0">
                <a:solidFill>
                  <a:schemeClr val="accent4">
                    <a:lumMod val="20000"/>
                    <a:lumOff val="80000"/>
                  </a:schemeClr>
                </a:solidFill>
                <a:latin typeface="Batang" panose="02030600000101010101" pitchFamily="18" charset="-127"/>
                <a:ea typeface="Batang" panose="02030600000101010101" pitchFamily="18" charset="-127"/>
              </a:rPr>
              <a:t>Rite of passage</a:t>
            </a:r>
            <a:endParaRPr lang="en-US" sz="4000" dirty="0">
              <a:solidFill>
                <a:schemeClr val="accent4">
                  <a:lumMod val="20000"/>
                  <a:lumOff val="80000"/>
                </a:schemeClr>
              </a:solidFill>
              <a:latin typeface="Batang" panose="02030600000101010101" pitchFamily="18" charset="-127"/>
              <a:ea typeface="Batang" panose="02030600000101010101" pitchFamily="18" charset="-127"/>
            </a:endParaRPr>
          </a:p>
        </p:txBody>
      </p:sp>
      <p:sp>
        <p:nvSpPr>
          <p:cNvPr id="7" name="TextBox 6"/>
          <p:cNvSpPr txBox="1"/>
          <p:nvPr/>
        </p:nvSpPr>
        <p:spPr>
          <a:xfrm>
            <a:off x="1012506" y="4504317"/>
            <a:ext cx="3718560" cy="1323439"/>
          </a:xfrm>
          <a:prstGeom prst="rect">
            <a:avLst/>
          </a:prstGeom>
          <a:noFill/>
        </p:spPr>
        <p:txBody>
          <a:bodyPr wrap="square" rtlCol="0">
            <a:spAutoFit/>
          </a:bodyPr>
          <a:lstStyle/>
          <a:p>
            <a:pPr algn="ctr"/>
            <a:r>
              <a:rPr lang="en-US" sz="4000" dirty="0" smtClean="0">
                <a:solidFill>
                  <a:schemeClr val="accent4">
                    <a:lumMod val="20000"/>
                    <a:lumOff val="80000"/>
                  </a:schemeClr>
                </a:solidFill>
                <a:latin typeface="Batang" panose="02030600000101010101" pitchFamily="18" charset="-127"/>
                <a:ea typeface="Batang" panose="02030600000101010101" pitchFamily="18" charset="-127"/>
              </a:rPr>
              <a:t>Cultural Anthropology</a:t>
            </a:r>
            <a:endParaRPr lang="en-US" sz="4000" dirty="0">
              <a:solidFill>
                <a:schemeClr val="accent4">
                  <a:lumMod val="20000"/>
                  <a:lumOff val="80000"/>
                </a:schemeClr>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4284301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09520" y="0"/>
            <a:ext cx="10057562" cy="2056528"/>
          </a:xfrm>
        </p:spPr>
        <p:txBody>
          <a:bodyPr>
            <a:normAutofit/>
          </a:bodyPr>
          <a:lstStyle/>
          <a:p>
            <a:pPr algn="ctr"/>
            <a:r>
              <a:rPr lang="en-US" sz="5400" dirty="0" smtClean="0">
                <a:solidFill>
                  <a:schemeClr val="accent4">
                    <a:lumMod val="20000"/>
                    <a:lumOff val="80000"/>
                  </a:schemeClr>
                </a:solidFill>
                <a:latin typeface="Batang" panose="02030600000101010101" pitchFamily="18" charset="-127"/>
                <a:ea typeface="Batang" panose="02030600000101010101" pitchFamily="18" charset="-127"/>
              </a:rPr>
              <a:t>BODY ART AND MODIFICATION ACTIVITY</a:t>
            </a:r>
            <a:endParaRPr lang="en-US" sz="5400" dirty="0">
              <a:solidFill>
                <a:schemeClr val="accent4">
                  <a:lumMod val="20000"/>
                  <a:lumOff val="80000"/>
                </a:schemeClr>
              </a:solidFill>
              <a:latin typeface="Batang" panose="02030600000101010101" pitchFamily="18" charset="-127"/>
              <a:ea typeface="Batang" panose="02030600000101010101" pitchFamily="18" charset="-127"/>
            </a:endParaRPr>
          </a:p>
        </p:txBody>
      </p:sp>
      <p:pic>
        <p:nvPicPr>
          <p:cNvPr id="4" name="Picture 2" descr="https://s-media-cache-ak0.pinimg.com/736x/b0/44/0b/b0440ba20c2c7424936eaf5dc783cb5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51" y="78105"/>
            <a:ext cx="2199774" cy="3234055"/>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898764" y="2506662"/>
            <a:ext cx="2910072" cy="4351338"/>
          </a:xfrm>
        </p:spPr>
      </p:pic>
      <p:sp>
        <p:nvSpPr>
          <p:cNvPr id="5" name="TextBox 4"/>
          <p:cNvSpPr txBox="1"/>
          <p:nvPr/>
        </p:nvSpPr>
        <p:spPr>
          <a:xfrm>
            <a:off x="3723601" y="2056528"/>
            <a:ext cx="6629400" cy="3539430"/>
          </a:xfrm>
          <a:prstGeom prst="rect">
            <a:avLst/>
          </a:prstGeom>
          <a:noFill/>
        </p:spPr>
        <p:txBody>
          <a:bodyPr wrap="square" rtlCol="0">
            <a:spAutoFit/>
          </a:bodyPr>
          <a:lstStyle/>
          <a:p>
            <a:pPr algn="ctr"/>
            <a:r>
              <a:rPr lang="en-US" sz="2800" dirty="0" smtClean="0">
                <a:solidFill>
                  <a:schemeClr val="accent4">
                    <a:lumMod val="20000"/>
                    <a:lumOff val="80000"/>
                  </a:schemeClr>
                </a:solidFill>
                <a:latin typeface="Batang" panose="02030600000101010101" pitchFamily="18" charset="-127"/>
                <a:ea typeface="Batang" panose="02030600000101010101" pitchFamily="18" charset="-127"/>
              </a:rPr>
              <a:t>We are going to modify ourselves with body paint and fake tattoos.</a:t>
            </a:r>
          </a:p>
          <a:p>
            <a:pPr algn="ctr"/>
            <a:endParaRPr lang="en-US" sz="2800" dirty="0">
              <a:solidFill>
                <a:schemeClr val="accent4">
                  <a:lumMod val="20000"/>
                  <a:lumOff val="80000"/>
                </a:schemeClr>
              </a:solidFill>
              <a:latin typeface="Batang" panose="02030600000101010101" pitchFamily="18" charset="-127"/>
              <a:ea typeface="Batang" panose="02030600000101010101" pitchFamily="18" charset="-127"/>
            </a:endParaRPr>
          </a:p>
          <a:p>
            <a:pPr algn="ctr"/>
            <a:r>
              <a:rPr lang="en-US" sz="2800" dirty="0" smtClean="0">
                <a:solidFill>
                  <a:schemeClr val="accent4">
                    <a:lumMod val="20000"/>
                    <a:lumOff val="80000"/>
                  </a:schemeClr>
                </a:solidFill>
                <a:latin typeface="Batang" panose="02030600000101010101" pitchFamily="18" charset="-127"/>
                <a:ea typeface="Batang" panose="02030600000101010101" pitchFamily="18" charset="-127"/>
              </a:rPr>
              <a:t>Your leaders will help you apply the body paint.</a:t>
            </a:r>
          </a:p>
          <a:p>
            <a:pPr algn="ctr"/>
            <a:endParaRPr lang="en-US" sz="2800" dirty="0">
              <a:solidFill>
                <a:schemeClr val="accent4">
                  <a:lumMod val="20000"/>
                  <a:lumOff val="80000"/>
                </a:schemeClr>
              </a:solidFill>
              <a:latin typeface="Batang" panose="02030600000101010101" pitchFamily="18" charset="-127"/>
              <a:ea typeface="Batang" panose="02030600000101010101" pitchFamily="18" charset="-127"/>
            </a:endParaRPr>
          </a:p>
          <a:p>
            <a:pPr algn="ctr"/>
            <a:r>
              <a:rPr lang="en-US" sz="2800" dirty="0" smtClean="0">
                <a:solidFill>
                  <a:schemeClr val="accent4">
                    <a:lumMod val="20000"/>
                    <a:lumOff val="80000"/>
                  </a:schemeClr>
                </a:solidFill>
                <a:latin typeface="Batang" panose="02030600000101010101" pitchFamily="18" charset="-127"/>
                <a:ea typeface="Batang" panose="02030600000101010101" pitchFamily="18" charset="-127"/>
              </a:rPr>
              <a:t>Remember to think about why the symbols are important. </a:t>
            </a:r>
            <a:endParaRPr lang="en-US" sz="2800" dirty="0">
              <a:solidFill>
                <a:schemeClr val="accent4">
                  <a:lumMod val="20000"/>
                  <a:lumOff val="80000"/>
                </a:schemeClr>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1909386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8109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10909"/>
                </a:solidFill>
                <a:latin typeface="Batang" panose="02030600000101010101" pitchFamily="18" charset="-127"/>
                <a:ea typeface="Batang" panose="02030600000101010101" pitchFamily="18" charset="-127"/>
              </a:rPr>
              <a:t>Primates</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546" y="731812"/>
            <a:ext cx="6087264" cy="6087264"/>
          </a:xfrm>
          <a:prstGeom prst="rect">
            <a:avLst/>
          </a:prstGeom>
        </p:spPr>
      </p:pic>
      <p:sp>
        <p:nvSpPr>
          <p:cNvPr id="23" name="TextBox 22"/>
          <p:cNvSpPr txBox="1"/>
          <p:nvPr/>
        </p:nvSpPr>
        <p:spPr>
          <a:xfrm>
            <a:off x="265176" y="1112140"/>
            <a:ext cx="4837176" cy="769441"/>
          </a:xfrm>
          <a:prstGeom prst="rect">
            <a:avLst/>
          </a:prstGeom>
          <a:noFill/>
          <a:ln>
            <a:noFill/>
          </a:ln>
        </p:spPr>
        <p:txBody>
          <a:bodyPr wrap="square" rtlCol="0">
            <a:spAutoFit/>
          </a:bodyPr>
          <a:lstStyle/>
          <a:p>
            <a:r>
              <a:rPr lang="en-US" sz="4400" b="1" dirty="0" smtClean="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rPr>
              <a:t>PRIMATES</a:t>
            </a:r>
            <a:endParaRPr lang="en-US" sz="4400" b="1" dirty="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endParaRP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000343" y="-155765"/>
            <a:ext cx="7354824" cy="7354824"/>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 y="2437703"/>
            <a:ext cx="5509439" cy="4420297"/>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2356" y="3636295"/>
            <a:ext cx="5679643" cy="3221705"/>
          </a:xfrm>
          <a:prstGeom prst="rect">
            <a:avLst/>
          </a:prstGeom>
        </p:spPr>
      </p:pic>
      <p:sp>
        <p:nvSpPr>
          <p:cNvPr id="2" name="Title 1"/>
          <p:cNvSpPr>
            <a:spLocks noGrp="1"/>
          </p:cNvSpPr>
          <p:nvPr>
            <p:ph type="title"/>
          </p:nvPr>
        </p:nvSpPr>
        <p:spPr>
          <a:xfrm>
            <a:off x="0" y="0"/>
            <a:ext cx="3834384" cy="1325563"/>
          </a:xfrm>
        </p:spPr>
        <p:txBody>
          <a:bodyPr>
            <a:normAutofit/>
          </a:bodyPr>
          <a:lstStyle/>
          <a:p>
            <a:pPr algn="ctr"/>
            <a:r>
              <a:rPr lang="en-US" sz="6600" b="1" dirty="0" smtClean="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rPr>
              <a:t>REVIEW</a:t>
            </a:r>
            <a:endParaRPr lang="en-US" sz="6600" b="1" dirty="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endParaRPr>
          </a:p>
        </p:txBody>
      </p:sp>
      <p:sp>
        <p:nvSpPr>
          <p:cNvPr id="31" name="TextBox 30"/>
          <p:cNvSpPr txBox="1"/>
          <p:nvPr/>
        </p:nvSpPr>
        <p:spPr>
          <a:xfrm>
            <a:off x="7567370" y="1731953"/>
            <a:ext cx="4837176" cy="769441"/>
          </a:xfrm>
          <a:prstGeom prst="rect">
            <a:avLst/>
          </a:prstGeom>
          <a:noFill/>
          <a:ln>
            <a:noFill/>
          </a:ln>
        </p:spPr>
        <p:txBody>
          <a:bodyPr wrap="square" rtlCol="0">
            <a:spAutoFit/>
          </a:bodyPr>
          <a:lstStyle/>
          <a:p>
            <a:r>
              <a:rPr lang="en-US" sz="4400" b="1" dirty="0" smtClean="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rPr>
              <a:t>OSTEOLOGY</a:t>
            </a:r>
            <a:endParaRPr lang="en-US" sz="4400" b="1" dirty="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endParaRPr>
          </a:p>
        </p:txBody>
      </p:sp>
      <p:sp>
        <p:nvSpPr>
          <p:cNvPr id="32" name="Content Placeholder 2"/>
          <p:cNvSpPr>
            <a:spLocks noGrp="1"/>
          </p:cNvSpPr>
          <p:nvPr>
            <p:ph idx="1"/>
          </p:nvPr>
        </p:nvSpPr>
        <p:spPr>
          <a:xfrm>
            <a:off x="4185502" y="0"/>
            <a:ext cx="6365268" cy="6858000"/>
          </a:xfrm>
        </p:spPr>
        <p:txBody>
          <a:bodyPr>
            <a:normAutofit/>
          </a:bodyPr>
          <a:lstStyle/>
          <a:p>
            <a:pPr marL="0" indent="0" algn="ctr">
              <a:buNone/>
            </a:pPr>
            <a:endParaRPr lang="en-US" sz="6000" b="1" dirty="0" smtClean="0">
              <a:solidFill>
                <a:schemeClr val="accent4">
                  <a:lumMod val="20000"/>
                  <a:lumOff val="80000"/>
                </a:schemeClr>
              </a:solidFill>
              <a:latin typeface="Batang" panose="02030600000101010101" pitchFamily="18" charset="-127"/>
              <a:ea typeface="Batang" panose="02030600000101010101" pitchFamily="18" charset="-127"/>
            </a:endParaRPr>
          </a:p>
          <a:p>
            <a:pPr marL="0" indent="0">
              <a:buNone/>
            </a:pPr>
            <a:r>
              <a:rPr lang="en-US" sz="6000" b="1" dirty="0" smtClean="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rPr>
              <a:t>CLAP</a:t>
            </a:r>
          </a:p>
          <a:p>
            <a:pPr marL="0" indent="0">
              <a:buNone/>
            </a:pPr>
            <a:r>
              <a:rPr lang="en-US" sz="6000" b="1" i="1" u="sng" dirty="0" smtClean="0">
                <a:ln>
                  <a:solidFill>
                    <a:srgbClr val="810909"/>
                  </a:solidFill>
                </a:ln>
                <a:solidFill>
                  <a:schemeClr val="bg1"/>
                </a:solidFill>
                <a:latin typeface="Batang" panose="02030600000101010101" pitchFamily="18" charset="-127"/>
                <a:ea typeface="Batang" panose="02030600000101010101" pitchFamily="18" charset="-127"/>
              </a:rPr>
              <a:t>C</a:t>
            </a:r>
            <a:r>
              <a:rPr lang="en-US" sz="4400" b="1" dirty="0" smtClean="0">
                <a:ln>
                  <a:solidFill>
                    <a:srgbClr val="810909"/>
                  </a:solidFill>
                </a:ln>
                <a:solidFill>
                  <a:schemeClr val="bg1"/>
                </a:solidFill>
                <a:latin typeface="Batang" panose="02030600000101010101" pitchFamily="18" charset="-127"/>
                <a:ea typeface="Batang" panose="02030600000101010101" pitchFamily="18" charset="-127"/>
              </a:rPr>
              <a:t>ulture</a:t>
            </a:r>
          </a:p>
          <a:p>
            <a:pPr marL="0" indent="0">
              <a:buNone/>
            </a:pPr>
            <a:r>
              <a:rPr lang="en-US" sz="6000" b="1" i="1" u="sng" dirty="0" smtClean="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rPr>
              <a:t>L</a:t>
            </a:r>
            <a:r>
              <a:rPr lang="en-US" sz="4400" b="1" dirty="0" smtClean="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rPr>
              <a:t>inguistics</a:t>
            </a:r>
          </a:p>
          <a:p>
            <a:pPr marL="0" indent="0">
              <a:buNone/>
            </a:pPr>
            <a:r>
              <a:rPr lang="en-US" sz="6000" b="1" i="1" u="sng" dirty="0" smtClean="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rPr>
              <a:t>A</a:t>
            </a:r>
            <a:r>
              <a:rPr lang="en-US" sz="4400" b="1" dirty="0" smtClean="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rPr>
              <a:t>rchaeology</a:t>
            </a:r>
          </a:p>
          <a:p>
            <a:pPr marL="0" indent="0">
              <a:buNone/>
            </a:pPr>
            <a:r>
              <a:rPr lang="en-US" sz="6000" b="1" i="1" u="sng" dirty="0" smtClean="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rPr>
              <a:t>P</a:t>
            </a:r>
            <a:r>
              <a:rPr lang="en-US" sz="4400" b="1" dirty="0" smtClean="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rPr>
              <a:t>hysical Anthropology</a:t>
            </a:r>
            <a:endParaRPr lang="en-US" sz="5400" b="1" dirty="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390595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250" fill="hold"/>
                                        <p:tgtEl>
                                          <p:spTgt spid="29"/>
                                        </p:tgtEl>
                                        <p:attrNameLst>
                                          <p:attrName>ppt_w</p:attrName>
                                        </p:attrNameLst>
                                      </p:cBhvr>
                                      <p:tavLst>
                                        <p:tav tm="0">
                                          <p:val>
                                            <p:fltVal val="0"/>
                                          </p:val>
                                        </p:tav>
                                        <p:tav tm="100000">
                                          <p:val>
                                            <p:strVal val="#ppt_w"/>
                                          </p:val>
                                        </p:tav>
                                      </p:tavLst>
                                    </p:anim>
                                    <p:anim calcmode="lin" valueType="num">
                                      <p:cBhvr>
                                        <p:cTn id="8" dur="250" fill="hold"/>
                                        <p:tgtEl>
                                          <p:spTgt spid="29"/>
                                        </p:tgtEl>
                                        <p:attrNameLst>
                                          <p:attrName>ppt_h</p:attrName>
                                        </p:attrNameLst>
                                      </p:cBhvr>
                                      <p:tavLst>
                                        <p:tav tm="0">
                                          <p:val>
                                            <p:fltVal val="0"/>
                                          </p:val>
                                        </p:tav>
                                        <p:tav tm="100000">
                                          <p:val>
                                            <p:strVal val="#ppt_h"/>
                                          </p:val>
                                        </p:tav>
                                      </p:tavLst>
                                    </p:anim>
                                    <p:animEffect transition="in" filter="fade">
                                      <p:cBhvr>
                                        <p:cTn id="9" dur="250"/>
                                        <p:tgtEl>
                                          <p:spTgt spid="2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250" fill="hold"/>
                                        <p:tgtEl>
                                          <p:spTgt spid="23"/>
                                        </p:tgtEl>
                                        <p:attrNameLst>
                                          <p:attrName>ppt_w</p:attrName>
                                        </p:attrNameLst>
                                      </p:cBhvr>
                                      <p:tavLst>
                                        <p:tav tm="0">
                                          <p:val>
                                            <p:fltVal val="0"/>
                                          </p:val>
                                        </p:tav>
                                        <p:tav tm="100000">
                                          <p:val>
                                            <p:strVal val="#ppt_w"/>
                                          </p:val>
                                        </p:tav>
                                      </p:tavLst>
                                    </p:anim>
                                    <p:anim calcmode="lin" valueType="num">
                                      <p:cBhvr>
                                        <p:cTn id="13" dur="250" fill="hold"/>
                                        <p:tgtEl>
                                          <p:spTgt spid="23"/>
                                        </p:tgtEl>
                                        <p:attrNameLst>
                                          <p:attrName>ppt_h</p:attrName>
                                        </p:attrNameLst>
                                      </p:cBhvr>
                                      <p:tavLst>
                                        <p:tav tm="0">
                                          <p:val>
                                            <p:fltVal val="0"/>
                                          </p:val>
                                        </p:tav>
                                        <p:tav tm="100000">
                                          <p:val>
                                            <p:strVal val="#ppt_h"/>
                                          </p:val>
                                        </p:tav>
                                      </p:tavLst>
                                    </p:anim>
                                    <p:animEffect transition="in" filter="fade">
                                      <p:cBhvr>
                                        <p:cTn id="14" dur="25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250" fill="hold"/>
                                        <p:tgtEl>
                                          <p:spTgt spid="24"/>
                                        </p:tgtEl>
                                        <p:attrNameLst>
                                          <p:attrName>ppt_w</p:attrName>
                                        </p:attrNameLst>
                                      </p:cBhvr>
                                      <p:tavLst>
                                        <p:tav tm="0">
                                          <p:val>
                                            <p:fltVal val="0"/>
                                          </p:val>
                                        </p:tav>
                                        <p:tav tm="100000">
                                          <p:val>
                                            <p:strVal val="#ppt_w"/>
                                          </p:val>
                                        </p:tav>
                                      </p:tavLst>
                                    </p:anim>
                                    <p:anim calcmode="lin" valueType="num">
                                      <p:cBhvr>
                                        <p:cTn id="18" dur="250" fill="hold"/>
                                        <p:tgtEl>
                                          <p:spTgt spid="24"/>
                                        </p:tgtEl>
                                        <p:attrNameLst>
                                          <p:attrName>ppt_h</p:attrName>
                                        </p:attrNameLst>
                                      </p:cBhvr>
                                      <p:tavLst>
                                        <p:tav tm="0">
                                          <p:val>
                                            <p:fltVal val="0"/>
                                          </p:val>
                                        </p:tav>
                                        <p:tav tm="100000">
                                          <p:val>
                                            <p:strVal val="#ppt_h"/>
                                          </p:val>
                                        </p:tav>
                                      </p:tavLst>
                                    </p:anim>
                                    <p:animEffect transition="in" filter="fade">
                                      <p:cBhvr>
                                        <p:cTn id="19" dur="25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xit" presetSubtype="0" fill="hold" nodeType="clickEffect">
                                  <p:stCondLst>
                                    <p:cond delay="0"/>
                                  </p:stCondLst>
                                  <p:childTnLst>
                                    <p:anim calcmode="lin" valueType="num">
                                      <p:cBhvr>
                                        <p:cTn id="23" dur="1000"/>
                                        <p:tgtEl>
                                          <p:spTgt spid="29"/>
                                        </p:tgtEl>
                                        <p:attrNameLst>
                                          <p:attrName>ppt_w</p:attrName>
                                        </p:attrNameLst>
                                      </p:cBhvr>
                                      <p:tavLst>
                                        <p:tav tm="0">
                                          <p:val>
                                            <p:strVal val="ppt_w"/>
                                          </p:val>
                                        </p:tav>
                                        <p:tav tm="100000">
                                          <p:val>
                                            <p:fltVal val="0"/>
                                          </p:val>
                                        </p:tav>
                                      </p:tavLst>
                                    </p:anim>
                                    <p:anim calcmode="lin" valueType="num">
                                      <p:cBhvr>
                                        <p:cTn id="24" dur="1000"/>
                                        <p:tgtEl>
                                          <p:spTgt spid="29"/>
                                        </p:tgtEl>
                                        <p:attrNameLst>
                                          <p:attrName>ppt_h</p:attrName>
                                        </p:attrNameLst>
                                      </p:cBhvr>
                                      <p:tavLst>
                                        <p:tav tm="0">
                                          <p:val>
                                            <p:strVal val="ppt_h"/>
                                          </p:val>
                                        </p:tav>
                                        <p:tav tm="100000">
                                          <p:val>
                                            <p:fltVal val="0"/>
                                          </p:val>
                                        </p:tav>
                                      </p:tavLst>
                                    </p:anim>
                                    <p:anim calcmode="lin" valueType="num">
                                      <p:cBhvr>
                                        <p:cTn id="25" dur="1000"/>
                                        <p:tgtEl>
                                          <p:spTgt spid="29"/>
                                        </p:tgtEl>
                                        <p:attrNameLst>
                                          <p:attrName>style.rotation</p:attrName>
                                        </p:attrNameLst>
                                      </p:cBhvr>
                                      <p:tavLst>
                                        <p:tav tm="0">
                                          <p:val>
                                            <p:fltVal val="0"/>
                                          </p:val>
                                        </p:tav>
                                        <p:tav tm="100000">
                                          <p:val>
                                            <p:fltVal val="90"/>
                                          </p:val>
                                        </p:tav>
                                      </p:tavLst>
                                    </p:anim>
                                    <p:animEffect transition="out" filter="fade">
                                      <p:cBhvr>
                                        <p:cTn id="26" dur="1000"/>
                                        <p:tgtEl>
                                          <p:spTgt spid="29"/>
                                        </p:tgtEl>
                                      </p:cBhvr>
                                    </p:animEffect>
                                    <p:set>
                                      <p:cBhvr>
                                        <p:cTn id="27" dur="1" fill="hold">
                                          <p:stCondLst>
                                            <p:cond delay="999"/>
                                          </p:stCondLst>
                                        </p:cTn>
                                        <p:tgtEl>
                                          <p:spTgt spid="29"/>
                                        </p:tgtEl>
                                        <p:attrNameLst>
                                          <p:attrName>style.visibility</p:attrName>
                                        </p:attrNameLst>
                                      </p:cBhvr>
                                      <p:to>
                                        <p:strVal val="hidden"/>
                                      </p:to>
                                    </p:set>
                                  </p:childTnLst>
                                </p:cTn>
                              </p:par>
                              <p:par>
                                <p:cTn id="28" presetID="31" presetClass="exit" presetSubtype="0" fill="hold" grpId="1" nodeType="withEffect">
                                  <p:stCondLst>
                                    <p:cond delay="0"/>
                                  </p:stCondLst>
                                  <p:childTnLst>
                                    <p:anim calcmode="lin" valueType="num">
                                      <p:cBhvr>
                                        <p:cTn id="29" dur="1000"/>
                                        <p:tgtEl>
                                          <p:spTgt spid="23"/>
                                        </p:tgtEl>
                                        <p:attrNameLst>
                                          <p:attrName>ppt_w</p:attrName>
                                        </p:attrNameLst>
                                      </p:cBhvr>
                                      <p:tavLst>
                                        <p:tav tm="0">
                                          <p:val>
                                            <p:strVal val="ppt_w"/>
                                          </p:val>
                                        </p:tav>
                                        <p:tav tm="100000">
                                          <p:val>
                                            <p:fltVal val="0"/>
                                          </p:val>
                                        </p:tav>
                                      </p:tavLst>
                                    </p:anim>
                                    <p:anim calcmode="lin" valueType="num">
                                      <p:cBhvr>
                                        <p:cTn id="30" dur="1000"/>
                                        <p:tgtEl>
                                          <p:spTgt spid="23"/>
                                        </p:tgtEl>
                                        <p:attrNameLst>
                                          <p:attrName>ppt_h</p:attrName>
                                        </p:attrNameLst>
                                      </p:cBhvr>
                                      <p:tavLst>
                                        <p:tav tm="0">
                                          <p:val>
                                            <p:strVal val="ppt_h"/>
                                          </p:val>
                                        </p:tav>
                                        <p:tav tm="100000">
                                          <p:val>
                                            <p:fltVal val="0"/>
                                          </p:val>
                                        </p:tav>
                                      </p:tavLst>
                                    </p:anim>
                                    <p:anim calcmode="lin" valueType="num">
                                      <p:cBhvr>
                                        <p:cTn id="31" dur="1000"/>
                                        <p:tgtEl>
                                          <p:spTgt spid="23"/>
                                        </p:tgtEl>
                                        <p:attrNameLst>
                                          <p:attrName>style.rotation</p:attrName>
                                        </p:attrNameLst>
                                      </p:cBhvr>
                                      <p:tavLst>
                                        <p:tav tm="0">
                                          <p:val>
                                            <p:fltVal val="0"/>
                                          </p:val>
                                        </p:tav>
                                        <p:tav tm="100000">
                                          <p:val>
                                            <p:fltVal val="90"/>
                                          </p:val>
                                        </p:tav>
                                      </p:tavLst>
                                    </p:anim>
                                    <p:animEffect transition="out" filter="fade">
                                      <p:cBhvr>
                                        <p:cTn id="32" dur="1000"/>
                                        <p:tgtEl>
                                          <p:spTgt spid="23"/>
                                        </p:tgtEl>
                                      </p:cBhvr>
                                    </p:animEffect>
                                    <p:set>
                                      <p:cBhvr>
                                        <p:cTn id="33" dur="1" fill="hold">
                                          <p:stCondLst>
                                            <p:cond delay="999"/>
                                          </p:stCondLst>
                                        </p:cTn>
                                        <p:tgtEl>
                                          <p:spTgt spid="23"/>
                                        </p:tgtEl>
                                        <p:attrNameLst>
                                          <p:attrName>style.visibility</p:attrName>
                                        </p:attrNameLst>
                                      </p:cBhvr>
                                      <p:to>
                                        <p:strVal val="hidden"/>
                                      </p:to>
                                    </p:set>
                                  </p:childTnLst>
                                </p:cTn>
                              </p:par>
                              <p:par>
                                <p:cTn id="34" presetID="31" presetClass="exit" presetSubtype="0" fill="hold" nodeType="withEffect">
                                  <p:stCondLst>
                                    <p:cond delay="0"/>
                                  </p:stCondLst>
                                  <p:childTnLst>
                                    <p:anim calcmode="lin" valueType="num">
                                      <p:cBhvr>
                                        <p:cTn id="35" dur="1000"/>
                                        <p:tgtEl>
                                          <p:spTgt spid="24"/>
                                        </p:tgtEl>
                                        <p:attrNameLst>
                                          <p:attrName>ppt_w</p:attrName>
                                        </p:attrNameLst>
                                      </p:cBhvr>
                                      <p:tavLst>
                                        <p:tav tm="0">
                                          <p:val>
                                            <p:strVal val="ppt_w"/>
                                          </p:val>
                                        </p:tav>
                                        <p:tav tm="100000">
                                          <p:val>
                                            <p:fltVal val="0"/>
                                          </p:val>
                                        </p:tav>
                                      </p:tavLst>
                                    </p:anim>
                                    <p:anim calcmode="lin" valueType="num">
                                      <p:cBhvr>
                                        <p:cTn id="36" dur="1000"/>
                                        <p:tgtEl>
                                          <p:spTgt spid="24"/>
                                        </p:tgtEl>
                                        <p:attrNameLst>
                                          <p:attrName>ppt_h</p:attrName>
                                        </p:attrNameLst>
                                      </p:cBhvr>
                                      <p:tavLst>
                                        <p:tav tm="0">
                                          <p:val>
                                            <p:strVal val="ppt_h"/>
                                          </p:val>
                                        </p:tav>
                                        <p:tav tm="100000">
                                          <p:val>
                                            <p:fltVal val="0"/>
                                          </p:val>
                                        </p:tav>
                                      </p:tavLst>
                                    </p:anim>
                                    <p:anim calcmode="lin" valueType="num">
                                      <p:cBhvr>
                                        <p:cTn id="37" dur="1000"/>
                                        <p:tgtEl>
                                          <p:spTgt spid="24"/>
                                        </p:tgtEl>
                                        <p:attrNameLst>
                                          <p:attrName>style.rotation</p:attrName>
                                        </p:attrNameLst>
                                      </p:cBhvr>
                                      <p:tavLst>
                                        <p:tav tm="0">
                                          <p:val>
                                            <p:fltVal val="0"/>
                                          </p:val>
                                        </p:tav>
                                        <p:tav tm="100000">
                                          <p:val>
                                            <p:fltVal val="90"/>
                                          </p:val>
                                        </p:tav>
                                      </p:tavLst>
                                    </p:anim>
                                    <p:animEffect transition="out" filter="fade">
                                      <p:cBhvr>
                                        <p:cTn id="38" dur="1000"/>
                                        <p:tgtEl>
                                          <p:spTgt spid="24"/>
                                        </p:tgtEl>
                                      </p:cBhvr>
                                    </p:animEffect>
                                    <p:set>
                                      <p:cBhvr>
                                        <p:cTn id="39" dur="1" fill="hold">
                                          <p:stCondLst>
                                            <p:cond delay="999"/>
                                          </p:stCondLst>
                                        </p:cTn>
                                        <p:tgtEl>
                                          <p:spTgt spid="2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fltVal val="0"/>
                                          </p:val>
                                        </p:tav>
                                        <p:tav tm="100000">
                                          <p:val>
                                            <p:strVal val="#ppt_w"/>
                                          </p:val>
                                        </p:tav>
                                      </p:tavLst>
                                    </p:anim>
                                    <p:anim calcmode="lin" valueType="num">
                                      <p:cBhvr>
                                        <p:cTn id="45" dur="500" fill="hold"/>
                                        <p:tgtEl>
                                          <p:spTgt spid="31"/>
                                        </p:tgtEl>
                                        <p:attrNameLst>
                                          <p:attrName>ppt_h</p:attrName>
                                        </p:attrNameLst>
                                      </p:cBhvr>
                                      <p:tavLst>
                                        <p:tav tm="0">
                                          <p:val>
                                            <p:fltVal val="0"/>
                                          </p:val>
                                        </p:tav>
                                        <p:tav tm="100000">
                                          <p:val>
                                            <p:strVal val="#ppt_h"/>
                                          </p:val>
                                        </p:tav>
                                      </p:tavLst>
                                    </p:anim>
                                    <p:anim calcmode="lin" valueType="num">
                                      <p:cBhvr>
                                        <p:cTn id="46" dur="500" fill="hold"/>
                                        <p:tgtEl>
                                          <p:spTgt spid="31"/>
                                        </p:tgtEl>
                                        <p:attrNameLst>
                                          <p:attrName>style.rotation</p:attrName>
                                        </p:attrNameLst>
                                      </p:cBhvr>
                                      <p:tavLst>
                                        <p:tav tm="0">
                                          <p:val>
                                            <p:fltVal val="90"/>
                                          </p:val>
                                        </p:tav>
                                        <p:tav tm="100000">
                                          <p:val>
                                            <p:fltVal val="0"/>
                                          </p:val>
                                        </p:tav>
                                      </p:tavLst>
                                    </p:anim>
                                    <p:animEffect transition="in" filter="fade">
                                      <p:cBhvr>
                                        <p:cTn id="47" dur="500"/>
                                        <p:tgtEl>
                                          <p:spTgt spid="31"/>
                                        </p:tgtEl>
                                      </p:cBhvr>
                                    </p:animEffect>
                                  </p:childTnLst>
                                </p:cTn>
                              </p:par>
                              <p:par>
                                <p:cTn id="48" presetID="31"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 calcmode="lin" valueType="num">
                                      <p:cBhvr>
                                        <p:cTn id="52" dur="500" fill="hold"/>
                                        <p:tgtEl>
                                          <p:spTgt spid="22"/>
                                        </p:tgtEl>
                                        <p:attrNameLst>
                                          <p:attrName>style.rotation</p:attrName>
                                        </p:attrNameLst>
                                      </p:cBhvr>
                                      <p:tavLst>
                                        <p:tav tm="0">
                                          <p:val>
                                            <p:fltVal val="90"/>
                                          </p:val>
                                        </p:tav>
                                        <p:tav tm="100000">
                                          <p:val>
                                            <p:fltVal val="0"/>
                                          </p:val>
                                        </p:tav>
                                      </p:tavLst>
                                    </p:anim>
                                    <p:animEffect transition="in" filter="fade">
                                      <p:cBhvr>
                                        <p:cTn id="53" dur="500"/>
                                        <p:tgtEl>
                                          <p:spTgt spid="22"/>
                                        </p:tgtEl>
                                      </p:cBhvr>
                                    </p:animEffect>
                                  </p:childTnLst>
                                </p:cTn>
                              </p:par>
                              <p:par>
                                <p:cTn id="54" presetID="31" presetClass="entr" presetSubtype="0"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500" fill="hold"/>
                                        <p:tgtEl>
                                          <p:spTgt spid="30"/>
                                        </p:tgtEl>
                                        <p:attrNameLst>
                                          <p:attrName>ppt_w</p:attrName>
                                        </p:attrNameLst>
                                      </p:cBhvr>
                                      <p:tavLst>
                                        <p:tav tm="0">
                                          <p:val>
                                            <p:fltVal val="0"/>
                                          </p:val>
                                        </p:tav>
                                        <p:tav tm="100000">
                                          <p:val>
                                            <p:strVal val="#ppt_w"/>
                                          </p:val>
                                        </p:tav>
                                      </p:tavLst>
                                    </p:anim>
                                    <p:anim calcmode="lin" valueType="num">
                                      <p:cBhvr>
                                        <p:cTn id="57" dur="500" fill="hold"/>
                                        <p:tgtEl>
                                          <p:spTgt spid="30"/>
                                        </p:tgtEl>
                                        <p:attrNameLst>
                                          <p:attrName>ppt_h</p:attrName>
                                        </p:attrNameLst>
                                      </p:cBhvr>
                                      <p:tavLst>
                                        <p:tav tm="0">
                                          <p:val>
                                            <p:fltVal val="0"/>
                                          </p:val>
                                        </p:tav>
                                        <p:tav tm="100000">
                                          <p:val>
                                            <p:strVal val="#ppt_h"/>
                                          </p:val>
                                        </p:tav>
                                      </p:tavLst>
                                    </p:anim>
                                    <p:anim calcmode="lin" valueType="num">
                                      <p:cBhvr>
                                        <p:cTn id="58" dur="500" fill="hold"/>
                                        <p:tgtEl>
                                          <p:spTgt spid="30"/>
                                        </p:tgtEl>
                                        <p:attrNameLst>
                                          <p:attrName>style.rotation</p:attrName>
                                        </p:attrNameLst>
                                      </p:cBhvr>
                                      <p:tavLst>
                                        <p:tav tm="0">
                                          <p:val>
                                            <p:fltVal val="90"/>
                                          </p:val>
                                        </p:tav>
                                        <p:tav tm="100000">
                                          <p:val>
                                            <p:fltVal val="0"/>
                                          </p:val>
                                        </p:tav>
                                      </p:tavLst>
                                    </p:anim>
                                    <p:animEffect transition="in" filter="fade">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xit" presetSubtype="0" fill="hold" grpId="1" nodeType="clickEffect">
                                  <p:stCondLst>
                                    <p:cond delay="0"/>
                                  </p:stCondLst>
                                  <p:childTnLst>
                                    <p:anim calcmode="lin" valueType="num">
                                      <p:cBhvr>
                                        <p:cTn id="63" dur="1000"/>
                                        <p:tgtEl>
                                          <p:spTgt spid="31"/>
                                        </p:tgtEl>
                                        <p:attrNameLst>
                                          <p:attrName>ppt_w</p:attrName>
                                        </p:attrNameLst>
                                      </p:cBhvr>
                                      <p:tavLst>
                                        <p:tav tm="0">
                                          <p:val>
                                            <p:strVal val="ppt_w"/>
                                          </p:val>
                                        </p:tav>
                                        <p:tav tm="100000">
                                          <p:val>
                                            <p:fltVal val="0"/>
                                          </p:val>
                                        </p:tav>
                                      </p:tavLst>
                                    </p:anim>
                                    <p:anim calcmode="lin" valueType="num">
                                      <p:cBhvr>
                                        <p:cTn id="64" dur="1000"/>
                                        <p:tgtEl>
                                          <p:spTgt spid="31"/>
                                        </p:tgtEl>
                                        <p:attrNameLst>
                                          <p:attrName>ppt_h</p:attrName>
                                        </p:attrNameLst>
                                      </p:cBhvr>
                                      <p:tavLst>
                                        <p:tav tm="0">
                                          <p:val>
                                            <p:strVal val="ppt_h"/>
                                          </p:val>
                                        </p:tav>
                                        <p:tav tm="100000">
                                          <p:val>
                                            <p:fltVal val="0"/>
                                          </p:val>
                                        </p:tav>
                                      </p:tavLst>
                                    </p:anim>
                                    <p:anim calcmode="lin" valueType="num">
                                      <p:cBhvr>
                                        <p:cTn id="65" dur="1000"/>
                                        <p:tgtEl>
                                          <p:spTgt spid="31"/>
                                        </p:tgtEl>
                                        <p:attrNameLst>
                                          <p:attrName>style.rotation</p:attrName>
                                        </p:attrNameLst>
                                      </p:cBhvr>
                                      <p:tavLst>
                                        <p:tav tm="0">
                                          <p:val>
                                            <p:fltVal val="0"/>
                                          </p:val>
                                        </p:tav>
                                        <p:tav tm="100000">
                                          <p:val>
                                            <p:fltVal val="90"/>
                                          </p:val>
                                        </p:tav>
                                      </p:tavLst>
                                    </p:anim>
                                    <p:animEffect transition="out" filter="fade">
                                      <p:cBhvr>
                                        <p:cTn id="66" dur="1000"/>
                                        <p:tgtEl>
                                          <p:spTgt spid="31"/>
                                        </p:tgtEl>
                                      </p:cBhvr>
                                    </p:animEffect>
                                    <p:set>
                                      <p:cBhvr>
                                        <p:cTn id="67" dur="1" fill="hold">
                                          <p:stCondLst>
                                            <p:cond delay="999"/>
                                          </p:stCondLst>
                                        </p:cTn>
                                        <p:tgtEl>
                                          <p:spTgt spid="31"/>
                                        </p:tgtEl>
                                        <p:attrNameLst>
                                          <p:attrName>style.visibility</p:attrName>
                                        </p:attrNameLst>
                                      </p:cBhvr>
                                      <p:to>
                                        <p:strVal val="hidden"/>
                                      </p:to>
                                    </p:set>
                                  </p:childTnLst>
                                </p:cTn>
                              </p:par>
                              <p:par>
                                <p:cTn id="68" presetID="31" presetClass="exit" presetSubtype="0" fill="hold" nodeType="withEffect">
                                  <p:stCondLst>
                                    <p:cond delay="0"/>
                                  </p:stCondLst>
                                  <p:childTnLst>
                                    <p:anim calcmode="lin" valueType="num">
                                      <p:cBhvr>
                                        <p:cTn id="69" dur="1000"/>
                                        <p:tgtEl>
                                          <p:spTgt spid="22"/>
                                        </p:tgtEl>
                                        <p:attrNameLst>
                                          <p:attrName>ppt_w</p:attrName>
                                        </p:attrNameLst>
                                      </p:cBhvr>
                                      <p:tavLst>
                                        <p:tav tm="0">
                                          <p:val>
                                            <p:strVal val="ppt_w"/>
                                          </p:val>
                                        </p:tav>
                                        <p:tav tm="100000">
                                          <p:val>
                                            <p:fltVal val="0"/>
                                          </p:val>
                                        </p:tav>
                                      </p:tavLst>
                                    </p:anim>
                                    <p:anim calcmode="lin" valueType="num">
                                      <p:cBhvr>
                                        <p:cTn id="70" dur="1000"/>
                                        <p:tgtEl>
                                          <p:spTgt spid="22"/>
                                        </p:tgtEl>
                                        <p:attrNameLst>
                                          <p:attrName>ppt_h</p:attrName>
                                        </p:attrNameLst>
                                      </p:cBhvr>
                                      <p:tavLst>
                                        <p:tav tm="0">
                                          <p:val>
                                            <p:strVal val="ppt_h"/>
                                          </p:val>
                                        </p:tav>
                                        <p:tav tm="100000">
                                          <p:val>
                                            <p:fltVal val="0"/>
                                          </p:val>
                                        </p:tav>
                                      </p:tavLst>
                                    </p:anim>
                                    <p:anim calcmode="lin" valueType="num">
                                      <p:cBhvr>
                                        <p:cTn id="71" dur="1000"/>
                                        <p:tgtEl>
                                          <p:spTgt spid="22"/>
                                        </p:tgtEl>
                                        <p:attrNameLst>
                                          <p:attrName>style.rotation</p:attrName>
                                        </p:attrNameLst>
                                      </p:cBhvr>
                                      <p:tavLst>
                                        <p:tav tm="0">
                                          <p:val>
                                            <p:fltVal val="0"/>
                                          </p:val>
                                        </p:tav>
                                        <p:tav tm="100000">
                                          <p:val>
                                            <p:fltVal val="90"/>
                                          </p:val>
                                        </p:tav>
                                      </p:tavLst>
                                    </p:anim>
                                    <p:animEffect transition="out" filter="fade">
                                      <p:cBhvr>
                                        <p:cTn id="72" dur="1000"/>
                                        <p:tgtEl>
                                          <p:spTgt spid="22"/>
                                        </p:tgtEl>
                                      </p:cBhvr>
                                    </p:animEffect>
                                    <p:set>
                                      <p:cBhvr>
                                        <p:cTn id="73" dur="1" fill="hold">
                                          <p:stCondLst>
                                            <p:cond delay="999"/>
                                          </p:stCondLst>
                                        </p:cTn>
                                        <p:tgtEl>
                                          <p:spTgt spid="22"/>
                                        </p:tgtEl>
                                        <p:attrNameLst>
                                          <p:attrName>style.visibility</p:attrName>
                                        </p:attrNameLst>
                                      </p:cBhvr>
                                      <p:to>
                                        <p:strVal val="hidden"/>
                                      </p:to>
                                    </p:set>
                                  </p:childTnLst>
                                </p:cTn>
                              </p:par>
                              <p:par>
                                <p:cTn id="74" presetID="31" presetClass="exit" presetSubtype="0" fill="hold" nodeType="withEffect">
                                  <p:stCondLst>
                                    <p:cond delay="0"/>
                                  </p:stCondLst>
                                  <p:childTnLst>
                                    <p:anim calcmode="lin" valueType="num">
                                      <p:cBhvr>
                                        <p:cTn id="75" dur="1000"/>
                                        <p:tgtEl>
                                          <p:spTgt spid="30"/>
                                        </p:tgtEl>
                                        <p:attrNameLst>
                                          <p:attrName>ppt_w</p:attrName>
                                        </p:attrNameLst>
                                      </p:cBhvr>
                                      <p:tavLst>
                                        <p:tav tm="0">
                                          <p:val>
                                            <p:strVal val="ppt_w"/>
                                          </p:val>
                                        </p:tav>
                                        <p:tav tm="100000">
                                          <p:val>
                                            <p:fltVal val="0"/>
                                          </p:val>
                                        </p:tav>
                                      </p:tavLst>
                                    </p:anim>
                                    <p:anim calcmode="lin" valueType="num">
                                      <p:cBhvr>
                                        <p:cTn id="76" dur="1000"/>
                                        <p:tgtEl>
                                          <p:spTgt spid="30"/>
                                        </p:tgtEl>
                                        <p:attrNameLst>
                                          <p:attrName>ppt_h</p:attrName>
                                        </p:attrNameLst>
                                      </p:cBhvr>
                                      <p:tavLst>
                                        <p:tav tm="0">
                                          <p:val>
                                            <p:strVal val="ppt_h"/>
                                          </p:val>
                                        </p:tav>
                                        <p:tav tm="100000">
                                          <p:val>
                                            <p:fltVal val="0"/>
                                          </p:val>
                                        </p:tav>
                                      </p:tavLst>
                                    </p:anim>
                                    <p:anim calcmode="lin" valueType="num">
                                      <p:cBhvr>
                                        <p:cTn id="77" dur="1000"/>
                                        <p:tgtEl>
                                          <p:spTgt spid="30"/>
                                        </p:tgtEl>
                                        <p:attrNameLst>
                                          <p:attrName>style.rotation</p:attrName>
                                        </p:attrNameLst>
                                      </p:cBhvr>
                                      <p:tavLst>
                                        <p:tav tm="0">
                                          <p:val>
                                            <p:fltVal val="0"/>
                                          </p:val>
                                        </p:tav>
                                        <p:tav tm="100000">
                                          <p:val>
                                            <p:fltVal val="90"/>
                                          </p:val>
                                        </p:tav>
                                      </p:tavLst>
                                    </p:anim>
                                    <p:animEffect transition="out" filter="fade">
                                      <p:cBhvr>
                                        <p:cTn id="78" dur="1000"/>
                                        <p:tgtEl>
                                          <p:spTgt spid="30"/>
                                        </p:tgtEl>
                                      </p:cBhvr>
                                    </p:animEffect>
                                    <p:set>
                                      <p:cBhvr>
                                        <p:cTn id="79" dur="1" fill="hold">
                                          <p:stCondLst>
                                            <p:cond delay="999"/>
                                          </p:stCondLst>
                                        </p:cTn>
                                        <p:tgtEl>
                                          <p:spTgt spid="30"/>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32">
                                            <p:txEl>
                                              <p:pRg st="1" end="1"/>
                                            </p:txEl>
                                          </p:spTgt>
                                        </p:tgtEl>
                                        <p:attrNameLst>
                                          <p:attrName>style.visibility</p:attrName>
                                        </p:attrNameLst>
                                      </p:cBhvr>
                                      <p:to>
                                        <p:strVal val="visible"/>
                                      </p:to>
                                    </p:set>
                                    <p:anim calcmode="lin" valueType="num">
                                      <p:cBhvr>
                                        <p:cTn id="84" dur="1000" fill="hold"/>
                                        <p:tgtEl>
                                          <p:spTgt spid="32">
                                            <p:txEl>
                                              <p:pRg st="1" end="1"/>
                                            </p:txEl>
                                          </p:spTgt>
                                        </p:tgtEl>
                                        <p:attrNameLst>
                                          <p:attrName>ppt_w</p:attrName>
                                        </p:attrNameLst>
                                      </p:cBhvr>
                                      <p:tavLst>
                                        <p:tav tm="0">
                                          <p:val>
                                            <p:fltVal val="0"/>
                                          </p:val>
                                        </p:tav>
                                        <p:tav tm="100000">
                                          <p:val>
                                            <p:strVal val="#ppt_w"/>
                                          </p:val>
                                        </p:tav>
                                      </p:tavLst>
                                    </p:anim>
                                    <p:anim calcmode="lin" valueType="num">
                                      <p:cBhvr>
                                        <p:cTn id="85" dur="1000" fill="hold"/>
                                        <p:tgtEl>
                                          <p:spTgt spid="32">
                                            <p:txEl>
                                              <p:pRg st="1" end="1"/>
                                            </p:txEl>
                                          </p:spTgt>
                                        </p:tgtEl>
                                        <p:attrNameLst>
                                          <p:attrName>ppt_h</p:attrName>
                                        </p:attrNameLst>
                                      </p:cBhvr>
                                      <p:tavLst>
                                        <p:tav tm="0">
                                          <p:val>
                                            <p:fltVal val="0"/>
                                          </p:val>
                                        </p:tav>
                                        <p:tav tm="100000">
                                          <p:val>
                                            <p:strVal val="#ppt_h"/>
                                          </p:val>
                                        </p:tav>
                                      </p:tavLst>
                                    </p:anim>
                                    <p:anim calcmode="lin" valueType="num">
                                      <p:cBhvr>
                                        <p:cTn id="86" dur="1000" fill="hold"/>
                                        <p:tgtEl>
                                          <p:spTgt spid="32">
                                            <p:txEl>
                                              <p:pRg st="1" end="1"/>
                                            </p:txEl>
                                          </p:spTgt>
                                        </p:tgtEl>
                                        <p:attrNameLst>
                                          <p:attrName>style.rotation</p:attrName>
                                        </p:attrNameLst>
                                      </p:cBhvr>
                                      <p:tavLst>
                                        <p:tav tm="0">
                                          <p:val>
                                            <p:fltVal val="90"/>
                                          </p:val>
                                        </p:tav>
                                        <p:tav tm="100000">
                                          <p:val>
                                            <p:fltVal val="0"/>
                                          </p:val>
                                        </p:tav>
                                      </p:tavLst>
                                    </p:anim>
                                    <p:animEffect transition="in" filter="fade">
                                      <p:cBhvr>
                                        <p:cTn id="87" dur="1000"/>
                                        <p:tgtEl>
                                          <p:spTgt spid="32">
                                            <p:txEl>
                                              <p:pRg st="1" end="1"/>
                                            </p:txEl>
                                          </p:spTgt>
                                        </p:tgtEl>
                                      </p:cBhvr>
                                    </p:animEffect>
                                  </p:childTnLst>
                                </p:cTn>
                              </p:par>
                              <p:par>
                                <p:cTn id="88" presetID="31" presetClass="entr" presetSubtype="0" fill="hold" nodeType="withEffect">
                                  <p:stCondLst>
                                    <p:cond delay="0"/>
                                  </p:stCondLst>
                                  <p:childTnLst>
                                    <p:set>
                                      <p:cBhvr>
                                        <p:cTn id="89" dur="1" fill="hold">
                                          <p:stCondLst>
                                            <p:cond delay="0"/>
                                          </p:stCondLst>
                                        </p:cTn>
                                        <p:tgtEl>
                                          <p:spTgt spid="32">
                                            <p:txEl>
                                              <p:pRg st="2" end="2"/>
                                            </p:txEl>
                                          </p:spTgt>
                                        </p:tgtEl>
                                        <p:attrNameLst>
                                          <p:attrName>style.visibility</p:attrName>
                                        </p:attrNameLst>
                                      </p:cBhvr>
                                      <p:to>
                                        <p:strVal val="visible"/>
                                      </p:to>
                                    </p:set>
                                    <p:anim calcmode="lin" valueType="num">
                                      <p:cBhvr>
                                        <p:cTn id="90" dur="1000" fill="hold"/>
                                        <p:tgtEl>
                                          <p:spTgt spid="32">
                                            <p:txEl>
                                              <p:pRg st="2" end="2"/>
                                            </p:txEl>
                                          </p:spTgt>
                                        </p:tgtEl>
                                        <p:attrNameLst>
                                          <p:attrName>ppt_w</p:attrName>
                                        </p:attrNameLst>
                                      </p:cBhvr>
                                      <p:tavLst>
                                        <p:tav tm="0">
                                          <p:val>
                                            <p:fltVal val="0"/>
                                          </p:val>
                                        </p:tav>
                                        <p:tav tm="100000">
                                          <p:val>
                                            <p:strVal val="#ppt_w"/>
                                          </p:val>
                                        </p:tav>
                                      </p:tavLst>
                                    </p:anim>
                                    <p:anim calcmode="lin" valueType="num">
                                      <p:cBhvr>
                                        <p:cTn id="91" dur="1000" fill="hold"/>
                                        <p:tgtEl>
                                          <p:spTgt spid="32">
                                            <p:txEl>
                                              <p:pRg st="2" end="2"/>
                                            </p:txEl>
                                          </p:spTgt>
                                        </p:tgtEl>
                                        <p:attrNameLst>
                                          <p:attrName>ppt_h</p:attrName>
                                        </p:attrNameLst>
                                      </p:cBhvr>
                                      <p:tavLst>
                                        <p:tav tm="0">
                                          <p:val>
                                            <p:fltVal val="0"/>
                                          </p:val>
                                        </p:tav>
                                        <p:tav tm="100000">
                                          <p:val>
                                            <p:strVal val="#ppt_h"/>
                                          </p:val>
                                        </p:tav>
                                      </p:tavLst>
                                    </p:anim>
                                    <p:anim calcmode="lin" valueType="num">
                                      <p:cBhvr>
                                        <p:cTn id="92" dur="1000" fill="hold"/>
                                        <p:tgtEl>
                                          <p:spTgt spid="32">
                                            <p:txEl>
                                              <p:pRg st="2" end="2"/>
                                            </p:txEl>
                                          </p:spTgt>
                                        </p:tgtEl>
                                        <p:attrNameLst>
                                          <p:attrName>style.rotation</p:attrName>
                                        </p:attrNameLst>
                                      </p:cBhvr>
                                      <p:tavLst>
                                        <p:tav tm="0">
                                          <p:val>
                                            <p:fltVal val="90"/>
                                          </p:val>
                                        </p:tav>
                                        <p:tav tm="100000">
                                          <p:val>
                                            <p:fltVal val="0"/>
                                          </p:val>
                                        </p:tav>
                                      </p:tavLst>
                                    </p:anim>
                                    <p:animEffect transition="in" filter="fade">
                                      <p:cBhvr>
                                        <p:cTn id="93" dur="1000"/>
                                        <p:tgtEl>
                                          <p:spTgt spid="32">
                                            <p:txEl>
                                              <p:pRg st="2" end="2"/>
                                            </p:txEl>
                                          </p:spTgt>
                                        </p:tgtEl>
                                      </p:cBhvr>
                                    </p:animEffect>
                                  </p:childTnLst>
                                </p:cTn>
                              </p:par>
                              <p:par>
                                <p:cTn id="94" presetID="31" presetClass="entr" presetSubtype="0" fill="hold" nodeType="withEffect">
                                  <p:stCondLst>
                                    <p:cond delay="0"/>
                                  </p:stCondLst>
                                  <p:childTnLst>
                                    <p:set>
                                      <p:cBhvr>
                                        <p:cTn id="95" dur="1" fill="hold">
                                          <p:stCondLst>
                                            <p:cond delay="0"/>
                                          </p:stCondLst>
                                        </p:cTn>
                                        <p:tgtEl>
                                          <p:spTgt spid="32">
                                            <p:txEl>
                                              <p:pRg st="3" end="3"/>
                                            </p:txEl>
                                          </p:spTgt>
                                        </p:tgtEl>
                                        <p:attrNameLst>
                                          <p:attrName>style.visibility</p:attrName>
                                        </p:attrNameLst>
                                      </p:cBhvr>
                                      <p:to>
                                        <p:strVal val="visible"/>
                                      </p:to>
                                    </p:set>
                                    <p:anim calcmode="lin" valueType="num">
                                      <p:cBhvr>
                                        <p:cTn id="96" dur="1000" fill="hold"/>
                                        <p:tgtEl>
                                          <p:spTgt spid="32">
                                            <p:txEl>
                                              <p:pRg st="3" end="3"/>
                                            </p:txEl>
                                          </p:spTgt>
                                        </p:tgtEl>
                                        <p:attrNameLst>
                                          <p:attrName>ppt_w</p:attrName>
                                        </p:attrNameLst>
                                      </p:cBhvr>
                                      <p:tavLst>
                                        <p:tav tm="0">
                                          <p:val>
                                            <p:fltVal val="0"/>
                                          </p:val>
                                        </p:tav>
                                        <p:tav tm="100000">
                                          <p:val>
                                            <p:strVal val="#ppt_w"/>
                                          </p:val>
                                        </p:tav>
                                      </p:tavLst>
                                    </p:anim>
                                    <p:anim calcmode="lin" valueType="num">
                                      <p:cBhvr>
                                        <p:cTn id="97" dur="1000" fill="hold"/>
                                        <p:tgtEl>
                                          <p:spTgt spid="32">
                                            <p:txEl>
                                              <p:pRg st="3" end="3"/>
                                            </p:txEl>
                                          </p:spTgt>
                                        </p:tgtEl>
                                        <p:attrNameLst>
                                          <p:attrName>ppt_h</p:attrName>
                                        </p:attrNameLst>
                                      </p:cBhvr>
                                      <p:tavLst>
                                        <p:tav tm="0">
                                          <p:val>
                                            <p:fltVal val="0"/>
                                          </p:val>
                                        </p:tav>
                                        <p:tav tm="100000">
                                          <p:val>
                                            <p:strVal val="#ppt_h"/>
                                          </p:val>
                                        </p:tav>
                                      </p:tavLst>
                                    </p:anim>
                                    <p:anim calcmode="lin" valueType="num">
                                      <p:cBhvr>
                                        <p:cTn id="98" dur="1000" fill="hold"/>
                                        <p:tgtEl>
                                          <p:spTgt spid="32">
                                            <p:txEl>
                                              <p:pRg st="3" end="3"/>
                                            </p:txEl>
                                          </p:spTgt>
                                        </p:tgtEl>
                                        <p:attrNameLst>
                                          <p:attrName>style.rotation</p:attrName>
                                        </p:attrNameLst>
                                      </p:cBhvr>
                                      <p:tavLst>
                                        <p:tav tm="0">
                                          <p:val>
                                            <p:fltVal val="90"/>
                                          </p:val>
                                        </p:tav>
                                        <p:tav tm="100000">
                                          <p:val>
                                            <p:fltVal val="0"/>
                                          </p:val>
                                        </p:tav>
                                      </p:tavLst>
                                    </p:anim>
                                    <p:animEffect transition="in" filter="fade">
                                      <p:cBhvr>
                                        <p:cTn id="99" dur="1000"/>
                                        <p:tgtEl>
                                          <p:spTgt spid="32">
                                            <p:txEl>
                                              <p:pRg st="3" end="3"/>
                                            </p:txEl>
                                          </p:spTgt>
                                        </p:tgtEl>
                                      </p:cBhvr>
                                    </p:animEffect>
                                  </p:childTnLst>
                                </p:cTn>
                              </p:par>
                              <p:par>
                                <p:cTn id="100" presetID="31" presetClass="entr" presetSubtype="0" fill="hold" nodeType="withEffect">
                                  <p:stCondLst>
                                    <p:cond delay="0"/>
                                  </p:stCondLst>
                                  <p:childTnLst>
                                    <p:set>
                                      <p:cBhvr>
                                        <p:cTn id="101" dur="1" fill="hold">
                                          <p:stCondLst>
                                            <p:cond delay="0"/>
                                          </p:stCondLst>
                                        </p:cTn>
                                        <p:tgtEl>
                                          <p:spTgt spid="32">
                                            <p:txEl>
                                              <p:pRg st="4" end="4"/>
                                            </p:txEl>
                                          </p:spTgt>
                                        </p:tgtEl>
                                        <p:attrNameLst>
                                          <p:attrName>style.visibility</p:attrName>
                                        </p:attrNameLst>
                                      </p:cBhvr>
                                      <p:to>
                                        <p:strVal val="visible"/>
                                      </p:to>
                                    </p:set>
                                    <p:anim calcmode="lin" valueType="num">
                                      <p:cBhvr>
                                        <p:cTn id="102" dur="1000" fill="hold"/>
                                        <p:tgtEl>
                                          <p:spTgt spid="32">
                                            <p:txEl>
                                              <p:pRg st="4" end="4"/>
                                            </p:txEl>
                                          </p:spTgt>
                                        </p:tgtEl>
                                        <p:attrNameLst>
                                          <p:attrName>ppt_w</p:attrName>
                                        </p:attrNameLst>
                                      </p:cBhvr>
                                      <p:tavLst>
                                        <p:tav tm="0">
                                          <p:val>
                                            <p:fltVal val="0"/>
                                          </p:val>
                                        </p:tav>
                                        <p:tav tm="100000">
                                          <p:val>
                                            <p:strVal val="#ppt_w"/>
                                          </p:val>
                                        </p:tav>
                                      </p:tavLst>
                                    </p:anim>
                                    <p:anim calcmode="lin" valueType="num">
                                      <p:cBhvr>
                                        <p:cTn id="103" dur="1000" fill="hold"/>
                                        <p:tgtEl>
                                          <p:spTgt spid="32">
                                            <p:txEl>
                                              <p:pRg st="4" end="4"/>
                                            </p:txEl>
                                          </p:spTgt>
                                        </p:tgtEl>
                                        <p:attrNameLst>
                                          <p:attrName>ppt_h</p:attrName>
                                        </p:attrNameLst>
                                      </p:cBhvr>
                                      <p:tavLst>
                                        <p:tav tm="0">
                                          <p:val>
                                            <p:fltVal val="0"/>
                                          </p:val>
                                        </p:tav>
                                        <p:tav tm="100000">
                                          <p:val>
                                            <p:strVal val="#ppt_h"/>
                                          </p:val>
                                        </p:tav>
                                      </p:tavLst>
                                    </p:anim>
                                    <p:anim calcmode="lin" valueType="num">
                                      <p:cBhvr>
                                        <p:cTn id="104" dur="1000" fill="hold"/>
                                        <p:tgtEl>
                                          <p:spTgt spid="32">
                                            <p:txEl>
                                              <p:pRg st="4" end="4"/>
                                            </p:txEl>
                                          </p:spTgt>
                                        </p:tgtEl>
                                        <p:attrNameLst>
                                          <p:attrName>style.rotation</p:attrName>
                                        </p:attrNameLst>
                                      </p:cBhvr>
                                      <p:tavLst>
                                        <p:tav tm="0">
                                          <p:val>
                                            <p:fltVal val="90"/>
                                          </p:val>
                                        </p:tav>
                                        <p:tav tm="100000">
                                          <p:val>
                                            <p:fltVal val="0"/>
                                          </p:val>
                                        </p:tav>
                                      </p:tavLst>
                                    </p:anim>
                                    <p:animEffect transition="in" filter="fade">
                                      <p:cBhvr>
                                        <p:cTn id="105" dur="1000"/>
                                        <p:tgtEl>
                                          <p:spTgt spid="32">
                                            <p:txEl>
                                              <p:pRg st="4" end="4"/>
                                            </p:txEl>
                                          </p:spTgt>
                                        </p:tgtEl>
                                      </p:cBhvr>
                                    </p:animEffect>
                                  </p:childTnLst>
                                </p:cTn>
                              </p:par>
                              <p:par>
                                <p:cTn id="106" presetID="31" presetClass="entr" presetSubtype="0" fill="hold" nodeType="withEffect">
                                  <p:stCondLst>
                                    <p:cond delay="0"/>
                                  </p:stCondLst>
                                  <p:childTnLst>
                                    <p:set>
                                      <p:cBhvr>
                                        <p:cTn id="107" dur="1" fill="hold">
                                          <p:stCondLst>
                                            <p:cond delay="0"/>
                                          </p:stCondLst>
                                        </p:cTn>
                                        <p:tgtEl>
                                          <p:spTgt spid="32">
                                            <p:txEl>
                                              <p:pRg st="5" end="5"/>
                                            </p:txEl>
                                          </p:spTgt>
                                        </p:tgtEl>
                                        <p:attrNameLst>
                                          <p:attrName>style.visibility</p:attrName>
                                        </p:attrNameLst>
                                      </p:cBhvr>
                                      <p:to>
                                        <p:strVal val="visible"/>
                                      </p:to>
                                    </p:set>
                                    <p:anim calcmode="lin" valueType="num">
                                      <p:cBhvr>
                                        <p:cTn id="108" dur="1000" fill="hold"/>
                                        <p:tgtEl>
                                          <p:spTgt spid="32">
                                            <p:txEl>
                                              <p:pRg st="5" end="5"/>
                                            </p:txEl>
                                          </p:spTgt>
                                        </p:tgtEl>
                                        <p:attrNameLst>
                                          <p:attrName>ppt_w</p:attrName>
                                        </p:attrNameLst>
                                      </p:cBhvr>
                                      <p:tavLst>
                                        <p:tav tm="0">
                                          <p:val>
                                            <p:fltVal val="0"/>
                                          </p:val>
                                        </p:tav>
                                        <p:tav tm="100000">
                                          <p:val>
                                            <p:strVal val="#ppt_w"/>
                                          </p:val>
                                        </p:tav>
                                      </p:tavLst>
                                    </p:anim>
                                    <p:anim calcmode="lin" valueType="num">
                                      <p:cBhvr>
                                        <p:cTn id="109" dur="1000" fill="hold"/>
                                        <p:tgtEl>
                                          <p:spTgt spid="32">
                                            <p:txEl>
                                              <p:pRg st="5" end="5"/>
                                            </p:txEl>
                                          </p:spTgt>
                                        </p:tgtEl>
                                        <p:attrNameLst>
                                          <p:attrName>ppt_h</p:attrName>
                                        </p:attrNameLst>
                                      </p:cBhvr>
                                      <p:tavLst>
                                        <p:tav tm="0">
                                          <p:val>
                                            <p:fltVal val="0"/>
                                          </p:val>
                                        </p:tav>
                                        <p:tav tm="100000">
                                          <p:val>
                                            <p:strVal val="#ppt_h"/>
                                          </p:val>
                                        </p:tav>
                                      </p:tavLst>
                                    </p:anim>
                                    <p:anim calcmode="lin" valueType="num">
                                      <p:cBhvr>
                                        <p:cTn id="110" dur="1000" fill="hold"/>
                                        <p:tgtEl>
                                          <p:spTgt spid="32">
                                            <p:txEl>
                                              <p:pRg st="5" end="5"/>
                                            </p:txEl>
                                          </p:spTgt>
                                        </p:tgtEl>
                                        <p:attrNameLst>
                                          <p:attrName>style.rotation</p:attrName>
                                        </p:attrNameLst>
                                      </p:cBhvr>
                                      <p:tavLst>
                                        <p:tav tm="0">
                                          <p:val>
                                            <p:fltVal val="90"/>
                                          </p:val>
                                        </p:tav>
                                        <p:tav tm="100000">
                                          <p:val>
                                            <p:fltVal val="0"/>
                                          </p:val>
                                        </p:tav>
                                      </p:tavLst>
                                    </p:anim>
                                    <p:animEffect transition="in" filter="fade">
                                      <p:cBhvr>
                                        <p:cTn id="111" dur="1000"/>
                                        <p:tgtEl>
                                          <p:spTgt spid="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31" grpId="0"/>
      <p:bldP spid="3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8109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http://create-tattoos.com/wp-content/uploads/2015/08/Christian-Cross-Tatto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7545" y="2993339"/>
            <a:ext cx="1924165" cy="27417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media-cache-ak0.pinimg.com/736x/f3/6a/15/f36a157f372d685c5c17601a564185f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7179" y="3020714"/>
            <a:ext cx="1540987" cy="273816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36.media.tumblr.com/e710bf1138e961e4964246380654acc8/tumblr_nsbf38pteE1uwge9fo1_500.jpg"/>
          <p:cNvPicPr>
            <a:picLocks noChangeAspect="1" noChangeArrowheads="1"/>
          </p:cNvPicPr>
          <p:nvPr/>
        </p:nvPicPr>
        <p:blipFill rotWithShape="1">
          <a:blip r:embed="rId5">
            <a:extLst>
              <a:ext uri="{28A0092B-C50C-407E-A947-70E740481C1C}">
                <a14:useLocalDpi xmlns:a14="http://schemas.microsoft.com/office/drawing/2010/main" val="0"/>
              </a:ext>
            </a:extLst>
          </a:blip>
          <a:srcRect b="25096"/>
          <a:stretch/>
        </p:blipFill>
        <p:spPr bwMode="auto">
          <a:xfrm>
            <a:off x="7239964" y="3959339"/>
            <a:ext cx="2397860" cy="239121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heoryhairsalon.com/blog/wp-content/uploads/2012/07/theory-salon-blog-6-pic-2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5450" y="3964699"/>
            <a:ext cx="2401239" cy="24074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cdn.shopify.com/s/files/1/0281/0000/products/0001_Unicorn_Blood_1024x1024_3a65da1c-9115-47b5-88b7-e388d4b98147_1024x1024.jpg?v=143489398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57347" y="3964699"/>
            <a:ext cx="2407427" cy="24074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12192000" cy="149961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p:cNvSpPr/>
          <p:nvPr/>
        </p:nvSpPr>
        <p:spPr>
          <a:xfrm rot="19392053">
            <a:off x="-838463" y="805782"/>
            <a:ext cx="2550202" cy="1577761"/>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endParaRPr>
          </a:p>
        </p:txBody>
      </p:sp>
      <p:sp>
        <p:nvSpPr>
          <p:cNvPr id="7" name="Isosceles Triangle 6"/>
          <p:cNvSpPr/>
          <p:nvPr/>
        </p:nvSpPr>
        <p:spPr>
          <a:xfrm rot="2199417">
            <a:off x="10387643" y="852855"/>
            <a:ext cx="2674086" cy="1512979"/>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endParaRPr>
          </a:p>
        </p:txBody>
      </p:sp>
      <p:sp>
        <p:nvSpPr>
          <p:cNvPr id="8" name="TextBox 7"/>
          <p:cNvSpPr txBox="1"/>
          <p:nvPr/>
        </p:nvSpPr>
        <p:spPr>
          <a:xfrm>
            <a:off x="-30676" y="-3436"/>
            <a:ext cx="12192000" cy="1446550"/>
          </a:xfrm>
          <a:prstGeom prst="rect">
            <a:avLst/>
          </a:prstGeom>
          <a:noFill/>
        </p:spPr>
        <p:txBody>
          <a:bodyPr wrap="square" rtlCol="0">
            <a:spAutoFit/>
          </a:bodyPr>
          <a:lstStyle/>
          <a:p>
            <a:pPr algn="ctr"/>
            <a:r>
              <a:rPr lang="en-US" sz="4400" b="1" spc="-150" dirty="0" smtClean="0">
                <a:ln>
                  <a:solidFill>
                    <a:srgbClr val="000000"/>
                  </a:solidFill>
                </a:ln>
                <a:solidFill>
                  <a:srgbClr val="810909"/>
                </a:solidFill>
                <a:latin typeface="Batang" panose="02030600000101010101" pitchFamily="18" charset="-127"/>
                <a:ea typeface="Batang" panose="02030600000101010101" pitchFamily="18" charset="-127"/>
              </a:rPr>
              <a:t>What can anthropology learn from body art and modification?</a:t>
            </a:r>
            <a:endParaRPr lang="en-US" sz="4400" b="1" spc="-150" dirty="0">
              <a:ln>
                <a:solidFill>
                  <a:srgbClr val="000000"/>
                </a:solidFill>
              </a:ln>
              <a:solidFill>
                <a:srgbClr val="810909"/>
              </a:solidFill>
              <a:latin typeface="Batang" panose="02030600000101010101" pitchFamily="18" charset="-127"/>
              <a:ea typeface="Batang" panose="02030600000101010101" pitchFamily="18" charset="-127"/>
            </a:endParaRPr>
          </a:p>
        </p:txBody>
      </p:sp>
      <p:sp>
        <p:nvSpPr>
          <p:cNvPr id="13" name="TextBox 12"/>
          <p:cNvSpPr txBox="1"/>
          <p:nvPr/>
        </p:nvSpPr>
        <p:spPr>
          <a:xfrm>
            <a:off x="4033615" y="5795756"/>
            <a:ext cx="4063415" cy="646331"/>
          </a:xfrm>
          <a:prstGeom prst="rect">
            <a:avLst/>
          </a:prstGeom>
          <a:noFill/>
        </p:spPr>
        <p:txBody>
          <a:bodyPr wrap="square" rtlCol="0">
            <a:spAutoFit/>
          </a:bodyPr>
          <a:lstStyle/>
          <a:p>
            <a:r>
              <a:rPr lang="en-US" sz="3600" b="1" dirty="0" smtClean="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rPr>
              <a:t>Beauty Standards</a:t>
            </a:r>
            <a:endParaRPr lang="en-US" sz="3600" b="1" dirty="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endParaRPr>
          </a:p>
        </p:txBody>
      </p:sp>
      <p:sp>
        <p:nvSpPr>
          <p:cNvPr id="14" name="TextBox 13"/>
          <p:cNvSpPr txBox="1"/>
          <p:nvPr/>
        </p:nvSpPr>
        <p:spPr>
          <a:xfrm>
            <a:off x="3704225" y="6284573"/>
            <a:ext cx="4783547" cy="646331"/>
          </a:xfrm>
          <a:prstGeom prst="rect">
            <a:avLst/>
          </a:prstGeom>
          <a:noFill/>
        </p:spPr>
        <p:txBody>
          <a:bodyPr wrap="square" rtlCol="0">
            <a:spAutoFit/>
          </a:bodyPr>
          <a:lstStyle/>
          <a:p>
            <a:r>
              <a:rPr lang="en-US" sz="3600" b="1" dirty="0" smtClean="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rPr>
              <a:t>Ceremonial Practices</a:t>
            </a:r>
            <a:endParaRPr lang="en-US" sz="3600" b="1" dirty="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endParaRPr>
          </a:p>
        </p:txBody>
      </p:sp>
      <p:sp>
        <p:nvSpPr>
          <p:cNvPr id="11" name="TextBox 10"/>
          <p:cNvSpPr txBox="1"/>
          <p:nvPr/>
        </p:nvSpPr>
        <p:spPr>
          <a:xfrm>
            <a:off x="4145649" y="4682910"/>
            <a:ext cx="3900700" cy="646331"/>
          </a:xfrm>
          <a:prstGeom prst="rect">
            <a:avLst/>
          </a:prstGeom>
          <a:noFill/>
        </p:spPr>
        <p:txBody>
          <a:bodyPr wrap="square" rtlCol="0">
            <a:spAutoFit/>
          </a:bodyPr>
          <a:lstStyle/>
          <a:p>
            <a:r>
              <a:rPr lang="en-US" sz="3600" b="1" dirty="0" smtClean="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rPr>
              <a:t>Rites of passage </a:t>
            </a:r>
            <a:endParaRPr lang="en-US" sz="3600" b="1" dirty="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endParaRPr>
          </a:p>
        </p:txBody>
      </p:sp>
      <p:sp>
        <p:nvSpPr>
          <p:cNvPr id="12" name="TextBox 11"/>
          <p:cNvSpPr txBox="1"/>
          <p:nvPr/>
        </p:nvSpPr>
        <p:spPr>
          <a:xfrm>
            <a:off x="4227006" y="5232362"/>
            <a:ext cx="3737986" cy="646331"/>
          </a:xfrm>
          <a:prstGeom prst="rect">
            <a:avLst/>
          </a:prstGeom>
          <a:noFill/>
        </p:spPr>
        <p:txBody>
          <a:bodyPr wrap="square" rtlCol="0">
            <a:spAutoFit/>
          </a:bodyPr>
          <a:lstStyle/>
          <a:p>
            <a:r>
              <a:rPr lang="en-US" sz="3600" b="1" dirty="0" smtClean="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rPr>
              <a:t>Spiritual Beliefs</a:t>
            </a:r>
            <a:endParaRPr lang="en-US" sz="3600" b="1" dirty="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70467" y="1976183"/>
            <a:ext cx="4126725" cy="3438026"/>
          </a:xfrm>
          <a:prstGeom prst="rect">
            <a:avLst/>
          </a:prstGeom>
        </p:spPr>
      </p:pic>
      <p:pic>
        <p:nvPicPr>
          <p:cNvPr id="1040" name="Picture 16" descr="http://www.tailgatershandbook.com/Images/Aimages/Alabama/ala-4-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976" y="381295"/>
            <a:ext cx="11516406" cy="6466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73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1.11111E-6 L -0.00716 -0.47338 " pathEditMode="relative" rAng="0" ptsTypes="AA">
                                      <p:cBhvr>
                                        <p:cTn id="6" dur="2000" fill="hold"/>
                                        <p:tgtEl>
                                          <p:spTgt spid="11"/>
                                        </p:tgtEl>
                                        <p:attrNameLst>
                                          <p:attrName>ppt_x</p:attrName>
                                          <p:attrName>ppt_y</p:attrName>
                                        </p:attrNameLst>
                                      </p:cBhvr>
                                      <p:rCtr x="-365" y="-23681"/>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grpId="0" nodeType="clickEffect">
                                  <p:stCondLst>
                                    <p:cond delay="0"/>
                                  </p:stCondLst>
                                  <p:childTnLst>
                                    <p:animMotion origin="layout" path="M 0 -3.7037E-6 L -0.00169 -0.40115 " pathEditMode="relative" rAng="0" ptsTypes="AA">
                                      <p:cBhvr>
                                        <p:cTn id="18" dur="2000" fill="hold"/>
                                        <p:tgtEl>
                                          <p:spTgt spid="12"/>
                                        </p:tgtEl>
                                        <p:attrNameLst>
                                          <p:attrName>ppt_x</p:attrName>
                                          <p:attrName>ppt_y</p:attrName>
                                        </p:attrNameLst>
                                      </p:cBhvr>
                                      <p:rCtr x="-91" y="-20069"/>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026"/>
                                        </p:tgtEl>
                                      </p:cBhvr>
                                    </p:animEffect>
                                    <p:set>
                                      <p:cBhvr>
                                        <p:cTn id="29" dur="1" fill="hold">
                                          <p:stCondLst>
                                            <p:cond delay="499"/>
                                          </p:stCondLst>
                                        </p:cTn>
                                        <p:tgtEl>
                                          <p:spTgt spid="102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028"/>
                                        </p:tgtEl>
                                      </p:cBhvr>
                                    </p:animEffect>
                                    <p:set>
                                      <p:cBhvr>
                                        <p:cTn id="32" dur="1" fill="hold">
                                          <p:stCondLst>
                                            <p:cond delay="499"/>
                                          </p:stCondLst>
                                        </p:cTn>
                                        <p:tgtEl>
                                          <p:spTgt spid="10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64" presetClass="path" presetSubtype="0" accel="50000" decel="50000" fill="hold" grpId="0" nodeType="clickEffect">
                                  <p:stCondLst>
                                    <p:cond delay="0"/>
                                  </p:stCondLst>
                                  <p:childTnLst>
                                    <p:animMotion origin="layout" path="M 4.16667E-6 3.7037E-7 L -0.00612 -0.3588 " pathEditMode="relative" rAng="0" ptsTypes="AA">
                                      <p:cBhvr>
                                        <p:cTn id="36" dur="2000" fill="hold"/>
                                        <p:tgtEl>
                                          <p:spTgt spid="13"/>
                                        </p:tgtEl>
                                        <p:attrNameLst>
                                          <p:attrName>ppt_x</p:attrName>
                                          <p:attrName>ppt_y</p:attrName>
                                        </p:attrNameLst>
                                      </p:cBhvr>
                                      <p:rCtr x="-313" y="-1794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3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034"/>
                                        </p:tgtEl>
                                      </p:cBhvr>
                                    </p:animEffect>
                                    <p:set>
                                      <p:cBhvr>
                                        <p:cTn id="49" dur="1" fill="hold">
                                          <p:stCondLst>
                                            <p:cond delay="499"/>
                                          </p:stCondLst>
                                        </p:cTn>
                                        <p:tgtEl>
                                          <p:spTgt spid="1034"/>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036"/>
                                        </p:tgtEl>
                                      </p:cBhvr>
                                    </p:animEffect>
                                    <p:set>
                                      <p:cBhvr>
                                        <p:cTn id="52" dur="1" fill="hold">
                                          <p:stCondLst>
                                            <p:cond delay="499"/>
                                          </p:stCondLst>
                                        </p:cTn>
                                        <p:tgtEl>
                                          <p:spTgt spid="1036"/>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038"/>
                                        </p:tgtEl>
                                      </p:cBhvr>
                                    </p:animEffect>
                                    <p:set>
                                      <p:cBhvr>
                                        <p:cTn id="55" dur="1" fill="hold">
                                          <p:stCondLst>
                                            <p:cond delay="499"/>
                                          </p:stCondLst>
                                        </p:cTn>
                                        <p:tgtEl>
                                          <p:spTgt spid="103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64" presetClass="path" presetSubtype="0" accel="50000" decel="50000" fill="hold" grpId="0" nodeType="clickEffect">
                                  <p:stCondLst>
                                    <p:cond delay="0"/>
                                  </p:stCondLst>
                                  <p:childTnLst>
                                    <p:animMotion origin="layout" path="M 0 4.07407E-6 L -0.00872 -0.33195 " pathEditMode="relative" rAng="0" ptsTypes="AA">
                                      <p:cBhvr>
                                        <p:cTn id="59" dur="2000" fill="hold"/>
                                        <p:tgtEl>
                                          <p:spTgt spid="14"/>
                                        </p:tgtEl>
                                        <p:attrNameLst>
                                          <p:attrName>ppt_x</p:attrName>
                                          <p:attrName>ppt_y</p:attrName>
                                        </p:attrNameLst>
                                      </p:cBhvr>
                                      <p:rCtr x="-443" y="-16597"/>
                                    </p:animMotion>
                                  </p:childTnLst>
                                </p:cTn>
                              </p:par>
                            </p:childTnLst>
                          </p:cTn>
                        </p:par>
                      </p:childTnLst>
                    </p:cTn>
                  </p:par>
                  <p:par>
                    <p:cTn id="60" fill="hold">
                      <p:stCondLst>
                        <p:cond delay="indefinite"/>
                      </p:stCondLst>
                      <p:childTnLst>
                        <p:par>
                          <p:cTn id="61" fill="hold">
                            <p:stCondLst>
                              <p:cond delay="0"/>
                            </p:stCondLst>
                            <p:childTnLst>
                              <p:par>
                                <p:cTn id="62" presetID="35" presetClass="entr" presetSubtype="0" fill="hold" nodeType="clickEffect">
                                  <p:stCondLst>
                                    <p:cond delay="0"/>
                                  </p:stCondLst>
                                  <p:childTnLst>
                                    <p:set>
                                      <p:cBhvr>
                                        <p:cTn id="63" dur="1" fill="hold">
                                          <p:stCondLst>
                                            <p:cond delay="0"/>
                                          </p:stCondLst>
                                        </p:cTn>
                                        <p:tgtEl>
                                          <p:spTgt spid="1040"/>
                                        </p:tgtEl>
                                        <p:attrNameLst>
                                          <p:attrName>style.visibility</p:attrName>
                                        </p:attrNameLst>
                                      </p:cBhvr>
                                      <p:to>
                                        <p:strVal val="visible"/>
                                      </p:to>
                                    </p:set>
                                    <p:animEffect transition="in" filter="fade">
                                      <p:cBhvr>
                                        <p:cTn id="64" dur="2000"/>
                                        <p:tgtEl>
                                          <p:spTgt spid="1040"/>
                                        </p:tgtEl>
                                      </p:cBhvr>
                                    </p:animEffect>
                                    <p:anim calcmode="lin" valueType="num">
                                      <p:cBhvr>
                                        <p:cTn id="65" dur="2000" fill="hold"/>
                                        <p:tgtEl>
                                          <p:spTgt spid="1040"/>
                                        </p:tgtEl>
                                        <p:attrNameLst>
                                          <p:attrName>style.rotation</p:attrName>
                                        </p:attrNameLst>
                                      </p:cBhvr>
                                      <p:tavLst>
                                        <p:tav tm="0">
                                          <p:val>
                                            <p:fltVal val="720"/>
                                          </p:val>
                                        </p:tav>
                                        <p:tav tm="100000">
                                          <p:val>
                                            <p:fltVal val="0"/>
                                          </p:val>
                                        </p:tav>
                                      </p:tavLst>
                                    </p:anim>
                                    <p:anim calcmode="lin" valueType="num">
                                      <p:cBhvr>
                                        <p:cTn id="66" dur="2000" fill="hold"/>
                                        <p:tgtEl>
                                          <p:spTgt spid="1040"/>
                                        </p:tgtEl>
                                        <p:attrNameLst>
                                          <p:attrName>ppt_h</p:attrName>
                                        </p:attrNameLst>
                                      </p:cBhvr>
                                      <p:tavLst>
                                        <p:tav tm="0">
                                          <p:val>
                                            <p:fltVal val="0"/>
                                          </p:val>
                                        </p:tav>
                                        <p:tav tm="100000">
                                          <p:val>
                                            <p:strVal val="#ppt_h"/>
                                          </p:val>
                                        </p:tav>
                                      </p:tavLst>
                                    </p:anim>
                                    <p:anim calcmode="lin" valueType="num">
                                      <p:cBhvr>
                                        <p:cTn id="67" dur="2000" fill="hold"/>
                                        <p:tgtEl>
                                          <p:spTgt spid="104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0" y="0"/>
            <a:ext cx="12192000" cy="6858000"/>
          </a:xfrm>
          <a:prstGeom prst="rect">
            <a:avLst/>
          </a:prstGeom>
          <a:solidFill>
            <a:srgbClr val="8109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425440" y="0"/>
            <a:ext cx="6766560" cy="71729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425440" y="368765"/>
            <a:ext cx="6735884" cy="769441"/>
          </a:xfrm>
          <a:prstGeom prst="rect">
            <a:avLst/>
          </a:prstGeom>
          <a:noFill/>
        </p:spPr>
        <p:txBody>
          <a:bodyPr wrap="square" rtlCol="0">
            <a:spAutoFit/>
          </a:bodyPr>
          <a:lstStyle/>
          <a:p>
            <a:pPr algn="ctr"/>
            <a:r>
              <a:rPr lang="en-US" sz="4400" b="1" spc="-150" dirty="0" smtClean="0">
                <a:ln>
                  <a:solidFill>
                    <a:srgbClr val="000000"/>
                  </a:solidFill>
                </a:ln>
                <a:solidFill>
                  <a:srgbClr val="810909"/>
                </a:solidFill>
                <a:latin typeface="Batang" panose="02030600000101010101" pitchFamily="18" charset="-127"/>
                <a:ea typeface="Batang" panose="02030600000101010101" pitchFamily="18" charset="-127"/>
              </a:rPr>
              <a:t>Temporary Body Art </a:t>
            </a:r>
            <a:endParaRPr lang="en-US" sz="4400" b="1" spc="-150" dirty="0">
              <a:ln>
                <a:solidFill>
                  <a:srgbClr val="000000"/>
                </a:solidFill>
              </a:ln>
              <a:solidFill>
                <a:srgbClr val="810909"/>
              </a:solidFill>
              <a:latin typeface="Batang" panose="02030600000101010101" pitchFamily="18" charset="-127"/>
              <a:ea typeface="Batang" panose="02030600000101010101" pitchFamily="18" charset="-127"/>
            </a:endParaRPr>
          </a:p>
        </p:txBody>
      </p:sp>
      <p:sp>
        <p:nvSpPr>
          <p:cNvPr id="9" name="TextBox 8"/>
          <p:cNvSpPr txBox="1"/>
          <p:nvPr/>
        </p:nvSpPr>
        <p:spPr>
          <a:xfrm>
            <a:off x="6093714" y="2285559"/>
            <a:ext cx="3121152" cy="707886"/>
          </a:xfrm>
          <a:prstGeom prst="rect">
            <a:avLst/>
          </a:prstGeom>
          <a:noFill/>
        </p:spPr>
        <p:txBody>
          <a:bodyPr wrap="square" rtlCol="0">
            <a:spAutoFit/>
          </a:bodyPr>
          <a:lstStyle/>
          <a:p>
            <a:r>
              <a:rPr lang="en-US" sz="4000" b="1" dirty="0" smtClean="0">
                <a:ln>
                  <a:solidFill>
                    <a:srgbClr val="000000"/>
                  </a:solidFill>
                </a:ln>
                <a:solidFill>
                  <a:srgbClr val="810909"/>
                </a:solidFill>
                <a:latin typeface="Batang" panose="02030600000101010101" pitchFamily="18" charset="-127"/>
                <a:ea typeface="Batang" panose="02030600000101010101" pitchFamily="18" charset="-127"/>
              </a:rPr>
              <a:t>Makeup </a:t>
            </a:r>
            <a:endParaRPr lang="en-US" b="1" dirty="0">
              <a:ln>
                <a:solidFill>
                  <a:srgbClr val="000000"/>
                </a:solidFill>
              </a:ln>
              <a:solidFill>
                <a:srgbClr val="810909"/>
              </a:solidFill>
              <a:latin typeface="Batang" panose="02030600000101010101" pitchFamily="18" charset="-127"/>
              <a:ea typeface="Batang" panose="02030600000101010101" pitchFamily="18" charset="-127"/>
            </a:endParaRPr>
          </a:p>
        </p:txBody>
      </p:sp>
      <p:sp>
        <p:nvSpPr>
          <p:cNvPr id="10" name="TextBox 9"/>
          <p:cNvSpPr txBox="1"/>
          <p:nvPr/>
        </p:nvSpPr>
        <p:spPr>
          <a:xfrm>
            <a:off x="6103874" y="4009081"/>
            <a:ext cx="2535936" cy="707886"/>
          </a:xfrm>
          <a:prstGeom prst="rect">
            <a:avLst/>
          </a:prstGeom>
          <a:noFill/>
        </p:spPr>
        <p:txBody>
          <a:bodyPr wrap="square" rtlCol="0">
            <a:spAutoFit/>
          </a:bodyPr>
          <a:lstStyle/>
          <a:p>
            <a:r>
              <a:rPr lang="en-US" sz="4000" b="1" spc="-150" dirty="0" smtClean="0">
                <a:ln>
                  <a:solidFill>
                    <a:srgbClr val="000000"/>
                  </a:solidFill>
                </a:ln>
                <a:solidFill>
                  <a:srgbClr val="810909"/>
                </a:solidFill>
                <a:latin typeface="Batang" panose="02030600000101010101" pitchFamily="18" charset="-127"/>
                <a:ea typeface="Batang" panose="02030600000101010101" pitchFamily="18" charset="-127"/>
              </a:rPr>
              <a:t>Haircuts</a:t>
            </a:r>
            <a:endParaRPr lang="en-US" sz="4000" b="1" spc="-150" dirty="0">
              <a:ln>
                <a:solidFill>
                  <a:srgbClr val="000000"/>
                </a:solidFill>
              </a:ln>
              <a:solidFill>
                <a:srgbClr val="810909"/>
              </a:solidFill>
              <a:latin typeface="Batang" panose="02030600000101010101" pitchFamily="18" charset="-127"/>
              <a:ea typeface="Batang" panose="02030600000101010101" pitchFamily="18" charset="-127"/>
            </a:endParaRPr>
          </a:p>
        </p:txBody>
      </p:sp>
      <p:sp>
        <p:nvSpPr>
          <p:cNvPr id="11" name="TextBox 10"/>
          <p:cNvSpPr txBox="1"/>
          <p:nvPr/>
        </p:nvSpPr>
        <p:spPr>
          <a:xfrm>
            <a:off x="9234780" y="1577673"/>
            <a:ext cx="2860852" cy="707886"/>
          </a:xfrm>
          <a:prstGeom prst="rect">
            <a:avLst/>
          </a:prstGeom>
          <a:noFill/>
        </p:spPr>
        <p:txBody>
          <a:bodyPr wrap="square" rtlCol="0">
            <a:spAutoFit/>
          </a:bodyPr>
          <a:lstStyle/>
          <a:p>
            <a:r>
              <a:rPr lang="en-US" sz="4000" b="1" dirty="0" smtClean="0">
                <a:ln>
                  <a:solidFill>
                    <a:srgbClr val="000000"/>
                  </a:solidFill>
                </a:ln>
                <a:solidFill>
                  <a:srgbClr val="810909"/>
                </a:solidFill>
                <a:latin typeface="Batang" panose="02030600000101010101" pitchFamily="18" charset="-127"/>
                <a:ea typeface="Batang" panose="02030600000101010101" pitchFamily="18" charset="-127"/>
              </a:rPr>
              <a:t>Body paint</a:t>
            </a:r>
            <a:endParaRPr lang="en-US" sz="4000" b="1" dirty="0">
              <a:ln>
                <a:solidFill>
                  <a:srgbClr val="000000"/>
                </a:solidFill>
              </a:ln>
              <a:solidFill>
                <a:srgbClr val="810909"/>
              </a:solidFill>
              <a:latin typeface="Batang" panose="02030600000101010101" pitchFamily="18" charset="-127"/>
              <a:ea typeface="Batang" panose="02030600000101010101" pitchFamily="18" charset="-127"/>
            </a:endParaRPr>
          </a:p>
        </p:txBody>
      </p:sp>
      <p:sp>
        <p:nvSpPr>
          <p:cNvPr id="12" name="TextBox 11"/>
          <p:cNvSpPr txBox="1"/>
          <p:nvPr/>
        </p:nvSpPr>
        <p:spPr>
          <a:xfrm>
            <a:off x="9563862" y="3273245"/>
            <a:ext cx="3950208" cy="707886"/>
          </a:xfrm>
          <a:prstGeom prst="rect">
            <a:avLst/>
          </a:prstGeom>
          <a:noFill/>
        </p:spPr>
        <p:txBody>
          <a:bodyPr wrap="square" rtlCol="0">
            <a:spAutoFit/>
          </a:bodyPr>
          <a:lstStyle/>
          <a:p>
            <a:r>
              <a:rPr lang="en-US" sz="4000" b="1" dirty="0">
                <a:ln>
                  <a:solidFill>
                    <a:srgbClr val="000000"/>
                  </a:solidFill>
                </a:ln>
                <a:solidFill>
                  <a:srgbClr val="810909"/>
                </a:solidFill>
                <a:latin typeface="Batang" panose="02030600000101010101" pitchFamily="18" charset="-127"/>
                <a:ea typeface="Batang" panose="02030600000101010101" pitchFamily="18" charset="-127"/>
              </a:rPr>
              <a:t>C</a:t>
            </a:r>
            <a:r>
              <a:rPr lang="en-US" sz="4000" b="1" dirty="0" smtClean="0">
                <a:ln>
                  <a:solidFill>
                    <a:srgbClr val="000000"/>
                  </a:solidFill>
                </a:ln>
                <a:solidFill>
                  <a:srgbClr val="810909"/>
                </a:solidFill>
                <a:latin typeface="Batang" panose="02030600000101010101" pitchFamily="18" charset="-127"/>
                <a:ea typeface="Batang" panose="02030600000101010101" pitchFamily="18" charset="-127"/>
              </a:rPr>
              <a:t>lothing</a:t>
            </a:r>
            <a:endParaRPr lang="en-US" sz="4000" b="1" dirty="0">
              <a:ln>
                <a:solidFill>
                  <a:srgbClr val="000000"/>
                </a:solidFill>
              </a:ln>
              <a:solidFill>
                <a:srgbClr val="810909"/>
              </a:solidFill>
              <a:latin typeface="Batang" panose="02030600000101010101" pitchFamily="18" charset="-127"/>
              <a:ea typeface="Batang" panose="02030600000101010101" pitchFamily="18" charset="-127"/>
            </a:endParaRPr>
          </a:p>
        </p:txBody>
      </p:sp>
      <p:sp>
        <p:nvSpPr>
          <p:cNvPr id="15" name="Rectangle 14"/>
          <p:cNvSpPr/>
          <p:nvPr/>
        </p:nvSpPr>
        <p:spPr>
          <a:xfrm>
            <a:off x="0" y="45522"/>
            <a:ext cx="5394764" cy="1938992"/>
          </a:xfrm>
          <a:prstGeom prst="rect">
            <a:avLst/>
          </a:prstGeom>
        </p:spPr>
        <p:txBody>
          <a:bodyPr wrap="square">
            <a:spAutoFit/>
          </a:bodyPr>
          <a:lstStyle/>
          <a:p>
            <a:pPr algn="ctr"/>
            <a:r>
              <a:rPr lang="en-US" sz="4000" b="1" spc="-150" dirty="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rPr>
              <a:t>What can anthropology learn from body art and modification?</a:t>
            </a:r>
          </a:p>
        </p:txBody>
      </p:sp>
      <p:sp>
        <p:nvSpPr>
          <p:cNvPr id="16" name="TextBox 15"/>
          <p:cNvSpPr txBox="1"/>
          <p:nvPr/>
        </p:nvSpPr>
        <p:spPr>
          <a:xfrm>
            <a:off x="371435" y="3652321"/>
            <a:ext cx="4392805"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rPr>
              <a:t>Beauty Standards</a:t>
            </a:r>
            <a:endParaRPr lang="en-US" sz="2400" b="1" dirty="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endParaRPr>
          </a:p>
        </p:txBody>
      </p:sp>
      <p:sp>
        <p:nvSpPr>
          <p:cNvPr id="17" name="TextBox 16"/>
          <p:cNvSpPr txBox="1"/>
          <p:nvPr/>
        </p:nvSpPr>
        <p:spPr>
          <a:xfrm>
            <a:off x="396776" y="4363921"/>
            <a:ext cx="4783547"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rPr>
              <a:t>Ceremonial Practices</a:t>
            </a:r>
            <a:endParaRPr lang="en-US" sz="2400" b="1" dirty="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endParaRPr>
          </a:p>
        </p:txBody>
      </p:sp>
      <p:sp>
        <p:nvSpPr>
          <p:cNvPr id="18" name="TextBox 17"/>
          <p:cNvSpPr txBox="1"/>
          <p:nvPr/>
        </p:nvSpPr>
        <p:spPr>
          <a:xfrm>
            <a:off x="396776" y="2284738"/>
            <a:ext cx="4342124"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rPr>
              <a:t>Rites of passage </a:t>
            </a:r>
            <a:endParaRPr lang="en-US" sz="2400" b="1" dirty="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endParaRPr>
          </a:p>
        </p:txBody>
      </p:sp>
      <p:sp>
        <p:nvSpPr>
          <p:cNvPr id="19" name="TextBox 18"/>
          <p:cNvSpPr txBox="1"/>
          <p:nvPr/>
        </p:nvSpPr>
        <p:spPr>
          <a:xfrm>
            <a:off x="396776" y="2940721"/>
            <a:ext cx="4260767"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rPr>
              <a:t>Spiritual Beliefs</a:t>
            </a:r>
            <a:endParaRPr lang="en-US" sz="2400" b="1" dirty="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endParaRPr>
          </a:p>
        </p:txBody>
      </p:sp>
      <p:sp>
        <p:nvSpPr>
          <p:cNvPr id="20" name="Rounded Rectangle 19"/>
          <p:cNvSpPr/>
          <p:nvPr/>
        </p:nvSpPr>
        <p:spPr>
          <a:xfrm>
            <a:off x="371435" y="5561387"/>
            <a:ext cx="11485285" cy="1206194"/>
          </a:xfrm>
          <a:prstGeom prst="roundRect">
            <a:avLst/>
          </a:prstGeom>
          <a:solidFill>
            <a:schemeClr val="accent3">
              <a:lumMod val="20000"/>
              <a:lumOff val="8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0" y="5558274"/>
            <a:ext cx="12192000" cy="584775"/>
          </a:xfrm>
          <a:prstGeom prst="rect">
            <a:avLst/>
          </a:prstGeom>
        </p:spPr>
        <p:txBody>
          <a:bodyPr wrap="square">
            <a:spAutoFit/>
          </a:bodyPr>
          <a:lstStyle/>
          <a:p>
            <a:pPr algn="ctr"/>
            <a:r>
              <a:rPr lang="en-US" sz="3200" b="1" i="1" spc="-150" dirty="0" smtClean="0">
                <a:ln w="6350">
                  <a:solidFill>
                    <a:srgbClr val="000000"/>
                  </a:solidFill>
                </a:ln>
                <a:solidFill>
                  <a:srgbClr val="810909"/>
                </a:solidFill>
                <a:latin typeface="Batang" panose="02030600000101010101" pitchFamily="18" charset="-127"/>
                <a:ea typeface="Batang" panose="02030600000101010101" pitchFamily="18" charset="-127"/>
              </a:rPr>
              <a:t>Body art</a:t>
            </a:r>
            <a:r>
              <a:rPr lang="en-US" sz="3200" b="1" spc="-150" dirty="0" smtClean="0">
                <a:ln w="6350">
                  <a:solidFill>
                    <a:srgbClr val="000000"/>
                  </a:solidFill>
                </a:ln>
                <a:solidFill>
                  <a:srgbClr val="810909"/>
                </a:solidFill>
                <a:latin typeface="Batang" panose="02030600000101010101" pitchFamily="18" charset="-127"/>
                <a:ea typeface="Batang" panose="02030600000101010101" pitchFamily="18" charset="-127"/>
              </a:rPr>
              <a:t>: art </a:t>
            </a:r>
            <a:r>
              <a:rPr lang="en-US" sz="3200" b="1" spc="-150" dirty="0">
                <a:ln w="6350">
                  <a:solidFill>
                    <a:srgbClr val="000000"/>
                  </a:solidFill>
                </a:ln>
                <a:solidFill>
                  <a:srgbClr val="810909"/>
                </a:solidFill>
                <a:latin typeface="Batang" panose="02030600000101010101" pitchFamily="18" charset="-127"/>
                <a:ea typeface="Batang" panose="02030600000101010101" pitchFamily="18" charset="-127"/>
              </a:rPr>
              <a:t>that uses the human body as a medium</a:t>
            </a:r>
          </a:p>
        </p:txBody>
      </p:sp>
      <p:sp>
        <p:nvSpPr>
          <p:cNvPr id="22" name="Rectangle 21"/>
          <p:cNvSpPr/>
          <p:nvPr/>
        </p:nvSpPr>
        <p:spPr>
          <a:xfrm>
            <a:off x="0" y="6144462"/>
            <a:ext cx="12192000" cy="584775"/>
          </a:xfrm>
          <a:prstGeom prst="rect">
            <a:avLst/>
          </a:prstGeom>
        </p:spPr>
        <p:txBody>
          <a:bodyPr wrap="square">
            <a:spAutoFit/>
          </a:bodyPr>
          <a:lstStyle/>
          <a:p>
            <a:pPr algn="ctr"/>
            <a:r>
              <a:rPr lang="en-US" sz="3200" b="1" i="1" spc="-150" dirty="0" smtClean="0">
                <a:ln w="6350">
                  <a:solidFill>
                    <a:srgbClr val="000000"/>
                  </a:solidFill>
                </a:ln>
                <a:solidFill>
                  <a:srgbClr val="810909"/>
                </a:solidFill>
                <a:latin typeface="Batang" panose="02030600000101010101" pitchFamily="18" charset="-127"/>
                <a:ea typeface="Batang" panose="02030600000101010101" pitchFamily="18" charset="-127"/>
              </a:rPr>
              <a:t>Body modification</a:t>
            </a:r>
            <a:r>
              <a:rPr lang="en-US" sz="3200" b="1" spc="-150" dirty="0" smtClean="0">
                <a:ln w="6350">
                  <a:solidFill>
                    <a:srgbClr val="000000"/>
                  </a:solidFill>
                </a:ln>
                <a:solidFill>
                  <a:srgbClr val="810909"/>
                </a:solidFill>
                <a:latin typeface="Batang" panose="02030600000101010101" pitchFamily="18" charset="-127"/>
                <a:ea typeface="Batang" panose="02030600000101010101" pitchFamily="18" charset="-127"/>
              </a:rPr>
              <a:t>: any </a:t>
            </a:r>
            <a:r>
              <a:rPr lang="en-US" sz="3200" b="1" spc="-150" dirty="0">
                <a:ln w="6350">
                  <a:solidFill>
                    <a:srgbClr val="000000"/>
                  </a:solidFill>
                </a:ln>
                <a:solidFill>
                  <a:srgbClr val="810909"/>
                </a:solidFill>
                <a:latin typeface="Batang" panose="02030600000101010101" pitchFamily="18" charset="-127"/>
                <a:ea typeface="Batang" panose="02030600000101010101" pitchFamily="18" charset="-127"/>
              </a:rPr>
              <a:t>method of permanently adorning the </a:t>
            </a:r>
            <a:r>
              <a:rPr lang="en-US" sz="3200" b="1" spc="-150" dirty="0" smtClean="0">
                <a:ln w="6350">
                  <a:solidFill>
                    <a:srgbClr val="000000"/>
                  </a:solidFill>
                </a:ln>
                <a:solidFill>
                  <a:srgbClr val="810909"/>
                </a:solidFill>
                <a:latin typeface="Batang" panose="02030600000101010101" pitchFamily="18" charset="-127"/>
                <a:ea typeface="Batang" panose="02030600000101010101" pitchFamily="18" charset="-127"/>
              </a:rPr>
              <a:t>body</a:t>
            </a:r>
            <a:endParaRPr lang="en-US" sz="3200" b="1" spc="-150" dirty="0">
              <a:ln w="6350">
                <a:solidFill>
                  <a:srgbClr val="000000"/>
                </a:solidFill>
              </a:ln>
              <a:solidFill>
                <a:srgbClr val="810909"/>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726783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solidFill>
            <a:srgbClr val="8109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744126" y="0"/>
            <a:ext cx="6447873"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371435" y="5561387"/>
            <a:ext cx="11485285" cy="1206194"/>
          </a:xfrm>
          <a:prstGeom prst="roundRect">
            <a:avLst/>
          </a:prstGeom>
          <a:solidFill>
            <a:schemeClr val="accent3">
              <a:lumMod val="20000"/>
              <a:lumOff val="8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0" y="45522"/>
            <a:ext cx="5394764" cy="1938992"/>
          </a:xfrm>
          <a:prstGeom prst="rect">
            <a:avLst/>
          </a:prstGeom>
        </p:spPr>
        <p:txBody>
          <a:bodyPr wrap="square">
            <a:spAutoFit/>
          </a:bodyPr>
          <a:lstStyle/>
          <a:p>
            <a:pPr algn="ctr"/>
            <a:r>
              <a:rPr lang="en-US" sz="4000" b="1" spc="-150" dirty="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rPr>
              <a:t>What can anthropology learn from body art and modification?</a:t>
            </a:r>
          </a:p>
        </p:txBody>
      </p:sp>
      <p:sp>
        <p:nvSpPr>
          <p:cNvPr id="18" name="TextBox 17"/>
          <p:cNvSpPr txBox="1"/>
          <p:nvPr/>
        </p:nvSpPr>
        <p:spPr>
          <a:xfrm>
            <a:off x="371435" y="3652321"/>
            <a:ext cx="4392805"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rPr>
              <a:t>Beauty Standards</a:t>
            </a:r>
            <a:endParaRPr lang="en-US" sz="2400" b="1" dirty="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endParaRPr>
          </a:p>
        </p:txBody>
      </p:sp>
      <p:sp>
        <p:nvSpPr>
          <p:cNvPr id="19" name="TextBox 18"/>
          <p:cNvSpPr txBox="1"/>
          <p:nvPr/>
        </p:nvSpPr>
        <p:spPr>
          <a:xfrm>
            <a:off x="396776" y="4363921"/>
            <a:ext cx="4783547"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rPr>
              <a:t>Ceremonial Practices</a:t>
            </a:r>
            <a:endParaRPr lang="en-US" sz="2400" b="1" dirty="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endParaRPr>
          </a:p>
        </p:txBody>
      </p:sp>
      <p:sp>
        <p:nvSpPr>
          <p:cNvPr id="20" name="TextBox 19"/>
          <p:cNvSpPr txBox="1"/>
          <p:nvPr/>
        </p:nvSpPr>
        <p:spPr>
          <a:xfrm>
            <a:off x="396776" y="2284738"/>
            <a:ext cx="4342124"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rPr>
              <a:t>Rites of passage </a:t>
            </a:r>
            <a:endParaRPr lang="en-US" sz="2400" b="1" dirty="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endParaRPr>
          </a:p>
        </p:txBody>
      </p:sp>
      <p:sp>
        <p:nvSpPr>
          <p:cNvPr id="21" name="TextBox 20"/>
          <p:cNvSpPr txBox="1"/>
          <p:nvPr/>
        </p:nvSpPr>
        <p:spPr>
          <a:xfrm>
            <a:off x="396776" y="2940721"/>
            <a:ext cx="4260767"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rPr>
              <a:t>Spiritual Beliefs</a:t>
            </a:r>
            <a:endParaRPr lang="en-US" sz="2400" b="1" dirty="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endParaRPr>
          </a:p>
        </p:txBody>
      </p:sp>
      <p:sp>
        <p:nvSpPr>
          <p:cNvPr id="8" name="TextBox 7"/>
          <p:cNvSpPr txBox="1"/>
          <p:nvPr/>
        </p:nvSpPr>
        <p:spPr>
          <a:xfrm>
            <a:off x="5744124" y="368765"/>
            <a:ext cx="6417199" cy="1446550"/>
          </a:xfrm>
          <a:prstGeom prst="rect">
            <a:avLst/>
          </a:prstGeom>
          <a:noFill/>
        </p:spPr>
        <p:txBody>
          <a:bodyPr wrap="square" rtlCol="0">
            <a:spAutoFit/>
          </a:bodyPr>
          <a:lstStyle/>
          <a:p>
            <a:pPr algn="ctr"/>
            <a:r>
              <a:rPr lang="en-US" sz="4400" b="1" spc="-150" dirty="0" smtClean="0">
                <a:ln>
                  <a:solidFill>
                    <a:srgbClr val="000000"/>
                  </a:solidFill>
                </a:ln>
                <a:solidFill>
                  <a:srgbClr val="810909"/>
                </a:solidFill>
                <a:latin typeface="Batang" panose="02030600000101010101" pitchFamily="18" charset="-127"/>
                <a:ea typeface="Batang" panose="02030600000101010101" pitchFamily="18" charset="-127"/>
              </a:rPr>
              <a:t>Permanent Body Modifications</a:t>
            </a:r>
            <a:endParaRPr lang="en-US" sz="4400" b="1" spc="-150" dirty="0">
              <a:ln>
                <a:solidFill>
                  <a:srgbClr val="000000"/>
                </a:solidFill>
              </a:ln>
              <a:solidFill>
                <a:srgbClr val="810909"/>
              </a:solidFill>
              <a:latin typeface="Batang" panose="02030600000101010101" pitchFamily="18" charset="-127"/>
              <a:ea typeface="Batang" panose="02030600000101010101" pitchFamily="18" charset="-127"/>
            </a:endParaRPr>
          </a:p>
        </p:txBody>
      </p:sp>
      <p:sp>
        <p:nvSpPr>
          <p:cNvPr id="9" name="TextBox 8"/>
          <p:cNvSpPr txBox="1"/>
          <p:nvPr/>
        </p:nvSpPr>
        <p:spPr>
          <a:xfrm>
            <a:off x="9965389" y="3853383"/>
            <a:ext cx="3206496" cy="646331"/>
          </a:xfrm>
          <a:prstGeom prst="rect">
            <a:avLst/>
          </a:prstGeom>
          <a:noFill/>
        </p:spPr>
        <p:txBody>
          <a:bodyPr wrap="square" rtlCol="0">
            <a:spAutoFit/>
          </a:bodyPr>
          <a:lstStyle/>
          <a:p>
            <a:r>
              <a:rPr lang="en-US" sz="3600" b="1" dirty="0">
                <a:ln>
                  <a:solidFill>
                    <a:srgbClr val="000000"/>
                  </a:solidFill>
                </a:ln>
                <a:solidFill>
                  <a:srgbClr val="810909"/>
                </a:solidFill>
                <a:latin typeface="Batang" panose="02030600000101010101" pitchFamily="18" charset="-127"/>
                <a:ea typeface="Batang" panose="02030600000101010101" pitchFamily="18" charset="-127"/>
              </a:rPr>
              <a:t>T</a:t>
            </a:r>
            <a:r>
              <a:rPr lang="en-US" sz="3600" b="1" dirty="0" smtClean="0">
                <a:ln>
                  <a:solidFill>
                    <a:srgbClr val="000000"/>
                  </a:solidFill>
                </a:ln>
                <a:solidFill>
                  <a:srgbClr val="810909"/>
                </a:solidFill>
                <a:latin typeface="Batang" panose="02030600000101010101" pitchFamily="18" charset="-127"/>
                <a:ea typeface="Batang" panose="02030600000101010101" pitchFamily="18" charset="-127"/>
              </a:rPr>
              <a:t>attoos</a:t>
            </a:r>
            <a:endParaRPr lang="en-US" sz="3600" b="1" dirty="0">
              <a:ln>
                <a:solidFill>
                  <a:srgbClr val="000000"/>
                </a:solidFill>
              </a:ln>
              <a:solidFill>
                <a:srgbClr val="810909"/>
              </a:solidFill>
              <a:latin typeface="Batang" panose="02030600000101010101" pitchFamily="18" charset="-127"/>
              <a:ea typeface="Batang" panose="02030600000101010101" pitchFamily="18" charset="-127"/>
            </a:endParaRPr>
          </a:p>
        </p:txBody>
      </p:sp>
      <p:sp>
        <p:nvSpPr>
          <p:cNvPr id="11" name="TextBox 10"/>
          <p:cNvSpPr txBox="1"/>
          <p:nvPr/>
        </p:nvSpPr>
        <p:spPr>
          <a:xfrm>
            <a:off x="6544803" y="1996711"/>
            <a:ext cx="4815840" cy="1200329"/>
          </a:xfrm>
          <a:prstGeom prst="rect">
            <a:avLst/>
          </a:prstGeom>
          <a:noFill/>
        </p:spPr>
        <p:txBody>
          <a:bodyPr wrap="square" rtlCol="0">
            <a:spAutoFit/>
          </a:bodyPr>
          <a:lstStyle/>
          <a:p>
            <a:pPr algn="ctr"/>
            <a:r>
              <a:rPr lang="en-US" sz="3600" b="1" dirty="0" smtClean="0">
                <a:ln>
                  <a:solidFill>
                    <a:srgbClr val="000000"/>
                  </a:solidFill>
                </a:ln>
                <a:solidFill>
                  <a:srgbClr val="810909"/>
                </a:solidFill>
                <a:latin typeface="Batang" panose="02030600000101010101" pitchFamily="18" charset="-127"/>
                <a:ea typeface="Batang" panose="02030600000101010101" pitchFamily="18" charset="-127"/>
              </a:rPr>
              <a:t>Piercings and stretching</a:t>
            </a:r>
            <a:endParaRPr lang="en-US" sz="3600" b="1" dirty="0">
              <a:ln>
                <a:solidFill>
                  <a:srgbClr val="000000"/>
                </a:solidFill>
              </a:ln>
              <a:solidFill>
                <a:srgbClr val="810909"/>
              </a:solidFill>
              <a:latin typeface="Batang" panose="02030600000101010101" pitchFamily="18" charset="-127"/>
              <a:ea typeface="Batang" panose="02030600000101010101" pitchFamily="18" charset="-127"/>
            </a:endParaRPr>
          </a:p>
        </p:txBody>
      </p:sp>
      <p:sp>
        <p:nvSpPr>
          <p:cNvPr id="13" name="TextBox 12"/>
          <p:cNvSpPr txBox="1"/>
          <p:nvPr/>
        </p:nvSpPr>
        <p:spPr>
          <a:xfrm>
            <a:off x="6190550" y="3661071"/>
            <a:ext cx="2603826" cy="646331"/>
          </a:xfrm>
          <a:prstGeom prst="rect">
            <a:avLst/>
          </a:prstGeom>
          <a:noFill/>
        </p:spPr>
        <p:txBody>
          <a:bodyPr wrap="square" rtlCol="0">
            <a:spAutoFit/>
          </a:bodyPr>
          <a:lstStyle/>
          <a:p>
            <a:r>
              <a:rPr lang="en-US" sz="3600" b="1" dirty="0" smtClean="0">
                <a:ln w="6350">
                  <a:solidFill>
                    <a:srgbClr val="000000"/>
                  </a:solidFill>
                </a:ln>
                <a:solidFill>
                  <a:srgbClr val="810909"/>
                </a:solidFill>
                <a:latin typeface="Batang" panose="02030600000101010101" pitchFamily="18" charset="-127"/>
                <a:ea typeface="Batang" panose="02030600000101010101" pitchFamily="18" charset="-127"/>
              </a:rPr>
              <a:t>Branding</a:t>
            </a:r>
            <a:endParaRPr lang="en-US" sz="3600" b="1" dirty="0">
              <a:ln w="6350">
                <a:solidFill>
                  <a:srgbClr val="000000"/>
                </a:solidFill>
              </a:ln>
              <a:solidFill>
                <a:srgbClr val="810909"/>
              </a:solidFill>
              <a:latin typeface="Batang" panose="02030600000101010101" pitchFamily="18" charset="-127"/>
              <a:ea typeface="Batang" panose="02030600000101010101" pitchFamily="18" charset="-127"/>
            </a:endParaRPr>
          </a:p>
        </p:txBody>
      </p:sp>
      <p:sp>
        <p:nvSpPr>
          <p:cNvPr id="14" name="Rectangle 13"/>
          <p:cNvSpPr/>
          <p:nvPr/>
        </p:nvSpPr>
        <p:spPr>
          <a:xfrm>
            <a:off x="0" y="5558274"/>
            <a:ext cx="12192000" cy="584775"/>
          </a:xfrm>
          <a:prstGeom prst="rect">
            <a:avLst/>
          </a:prstGeom>
        </p:spPr>
        <p:txBody>
          <a:bodyPr wrap="square">
            <a:spAutoFit/>
          </a:bodyPr>
          <a:lstStyle/>
          <a:p>
            <a:pPr algn="ctr"/>
            <a:r>
              <a:rPr lang="en-US" sz="3200" b="1" i="1" spc="-150" dirty="0" smtClean="0">
                <a:ln w="6350">
                  <a:solidFill>
                    <a:srgbClr val="000000"/>
                  </a:solidFill>
                </a:ln>
                <a:solidFill>
                  <a:srgbClr val="810909"/>
                </a:solidFill>
                <a:latin typeface="Batang" panose="02030600000101010101" pitchFamily="18" charset="-127"/>
                <a:ea typeface="Batang" panose="02030600000101010101" pitchFamily="18" charset="-127"/>
              </a:rPr>
              <a:t>Body art</a:t>
            </a:r>
            <a:r>
              <a:rPr lang="en-US" sz="3200" b="1" spc="-150" dirty="0" smtClean="0">
                <a:ln w="6350">
                  <a:solidFill>
                    <a:srgbClr val="000000"/>
                  </a:solidFill>
                </a:ln>
                <a:solidFill>
                  <a:srgbClr val="810909"/>
                </a:solidFill>
                <a:latin typeface="Batang" panose="02030600000101010101" pitchFamily="18" charset="-127"/>
                <a:ea typeface="Batang" panose="02030600000101010101" pitchFamily="18" charset="-127"/>
              </a:rPr>
              <a:t>: art </a:t>
            </a:r>
            <a:r>
              <a:rPr lang="en-US" sz="3200" b="1" spc="-150" dirty="0">
                <a:ln w="6350">
                  <a:solidFill>
                    <a:srgbClr val="000000"/>
                  </a:solidFill>
                </a:ln>
                <a:solidFill>
                  <a:srgbClr val="810909"/>
                </a:solidFill>
                <a:latin typeface="Batang" panose="02030600000101010101" pitchFamily="18" charset="-127"/>
                <a:ea typeface="Batang" panose="02030600000101010101" pitchFamily="18" charset="-127"/>
              </a:rPr>
              <a:t>that uses the human body as a medium</a:t>
            </a:r>
          </a:p>
        </p:txBody>
      </p:sp>
      <p:sp>
        <p:nvSpPr>
          <p:cNvPr id="15" name="Rectangle 14"/>
          <p:cNvSpPr/>
          <p:nvPr/>
        </p:nvSpPr>
        <p:spPr>
          <a:xfrm>
            <a:off x="0" y="6144462"/>
            <a:ext cx="12192000" cy="584775"/>
          </a:xfrm>
          <a:prstGeom prst="rect">
            <a:avLst/>
          </a:prstGeom>
        </p:spPr>
        <p:txBody>
          <a:bodyPr wrap="square">
            <a:spAutoFit/>
          </a:bodyPr>
          <a:lstStyle/>
          <a:p>
            <a:pPr algn="ctr"/>
            <a:r>
              <a:rPr lang="en-US" sz="3200" b="1" i="1" spc="-150" dirty="0" smtClean="0">
                <a:ln w="6350">
                  <a:solidFill>
                    <a:srgbClr val="000000"/>
                  </a:solidFill>
                </a:ln>
                <a:solidFill>
                  <a:srgbClr val="810909"/>
                </a:solidFill>
                <a:latin typeface="Batang" panose="02030600000101010101" pitchFamily="18" charset="-127"/>
                <a:ea typeface="Batang" panose="02030600000101010101" pitchFamily="18" charset="-127"/>
              </a:rPr>
              <a:t>Body modification</a:t>
            </a:r>
            <a:r>
              <a:rPr lang="en-US" sz="3200" b="1" spc="-150" dirty="0" smtClean="0">
                <a:ln w="6350">
                  <a:solidFill>
                    <a:srgbClr val="000000"/>
                  </a:solidFill>
                </a:ln>
                <a:solidFill>
                  <a:srgbClr val="810909"/>
                </a:solidFill>
                <a:latin typeface="Batang" panose="02030600000101010101" pitchFamily="18" charset="-127"/>
                <a:ea typeface="Batang" panose="02030600000101010101" pitchFamily="18" charset="-127"/>
              </a:rPr>
              <a:t>: any </a:t>
            </a:r>
            <a:r>
              <a:rPr lang="en-US" sz="3200" b="1" spc="-150" dirty="0">
                <a:ln w="6350">
                  <a:solidFill>
                    <a:srgbClr val="000000"/>
                  </a:solidFill>
                </a:ln>
                <a:solidFill>
                  <a:srgbClr val="810909"/>
                </a:solidFill>
                <a:latin typeface="Batang" panose="02030600000101010101" pitchFamily="18" charset="-127"/>
                <a:ea typeface="Batang" panose="02030600000101010101" pitchFamily="18" charset="-127"/>
              </a:rPr>
              <a:t>method of permanently adorning the </a:t>
            </a:r>
            <a:r>
              <a:rPr lang="en-US" sz="3200" b="1" spc="-150" dirty="0" smtClean="0">
                <a:ln w="6350">
                  <a:solidFill>
                    <a:srgbClr val="000000"/>
                  </a:solidFill>
                </a:ln>
                <a:solidFill>
                  <a:srgbClr val="810909"/>
                </a:solidFill>
                <a:latin typeface="Batang" panose="02030600000101010101" pitchFamily="18" charset="-127"/>
                <a:ea typeface="Batang" panose="02030600000101010101" pitchFamily="18" charset="-127"/>
              </a:rPr>
              <a:t>body</a:t>
            </a:r>
            <a:endParaRPr lang="en-US" sz="3200" b="1" spc="-150" dirty="0">
              <a:ln w="6350">
                <a:solidFill>
                  <a:srgbClr val="000000"/>
                </a:solidFill>
              </a:ln>
              <a:solidFill>
                <a:srgbClr val="810909"/>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686702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10909"/>
        </a:solidFill>
        <a:effectLst/>
      </p:bgPr>
    </p:bg>
    <p:spTree>
      <p:nvGrpSpPr>
        <p:cNvPr id="1" name=""/>
        <p:cNvGrpSpPr/>
        <p:nvPr/>
      </p:nvGrpSpPr>
      <p:grpSpPr>
        <a:xfrm>
          <a:off x="0" y="0"/>
          <a:ext cx="0" cy="0"/>
          <a:chOff x="0" y="0"/>
          <a:chExt cx="0" cy="0"/>
        </a:xfrm>
      </p:grpSpPr>
      <p:sp>
        <p:nvSpPr>
          <p:cNvPr id="5" name="Rectangle 4"/>
          <p:cNvSpPr/>
          <p:nvPr/>
        </p:nvSpPr>
        <p:spPr>
          <a:xfrm>
            <a:off x="3276600" y="0"/>
            <a:ext cx="5181600" cy="149961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7270" y="1703841"/>
            <a:ext cx="3746002" cy="1329831"/>
          </a:xfrm>
          <a:prstGeom prst="rect">
            <a:avLst/>
          </a:prstGeom>
        </p:spPr>
      </p:pic>
      <p:sp>
        <p:nvSpPr>
          <p:cNvPr id="2" name="Title 1"/>
          <p:cNvSpPr>
            <a:spLocks noGrp="1"/>
          </p:cNvSpPr>
          <p:nvPr>
            <p:ph type="title"/>
          </p:nvPr>
        </p:nvSpPr>
        <p:spPr>
          <a:xfrm>
            <a:off x="3276600" y="87026"/>
            <a:ext cx="5181600" cy="1325563"/>
          </a:xfrm>
        </p:spPr>
        <p:txBody>
          <a:bodyPr>
            <a:normAutofit/>
          </a:bodyPr>
          <a:lstStyle/>
          <a:p>
            <a:pPr algn="ctr"/>
            <a:r>
              <a:rPr lang="en-US" sz="6000" b="1" dirty="0" smtClean="0">
                <a:ln>
                  <a:solidFill>
                    <a:srgbClr val="000000"/>
                  </a:solidFill>
                </a:ln>
                <a:solidFill>
                  <a:srgbClr val="810909"/>
                </a:solidFill>
                <a:latin typeface="Batang" panose="02030600000101010101" pitchFamily="18" charset="-127"/>
                <a:ea typeface="Batang" panose="02030600000101010101" pitchFamily="18" charset="-127"/>
              </a:rPr>
              <a:t>Remember</a:t>
            </a:r>
            <a:r>
              <a:rPr lang="en-US" sz="6000" b="1" dirty="0" smtClean="0">
                <a:solidFill>
                  <a:srgbClr val="810909"/>
                </a:solidFill>
                <a:latin typeface="Batang" panose="02030600000101010101" pitchFamily="18" charset="-127"/>
                <a:ea typeface="Batang" panose="02030600000101010101" pitchFamily="18" charset="-127"/>
              </a:rPr>
              <a:t>!</a:t>
            </a:r>
            <a:endParaRPr lang="en-US" sz="6000" b="1" dirty="0">
              <a:solidFill>
                <a:srgbClr val="810909"/>
              </a:solidFill>
              <a:latin typeface="Batang" panose="02030600000101010101" pitchFamily="18" charset="-127"/>
              <a:ea typeface="Batang" panose="02030600000101010101" pitchFamily="18" charset="-127"/>
            </a:endParaRPr>
          </a:p>
        </p:txBody>
      </p:sp>
      <p:sp>
        <p:nvSpPr>
          <p:cNvPr id="3" name="Content Placeholder 2"/>
          <p:cNvSpPr>
            <a:spLocks noGrp="1"/>
          </p:cNvSpPr>
          <p:nvPr>
            <p:ph idx="1"/>
          </p:nvPr>
        </p:nvSpPr>
        <p:spPr>
          <a:xfrm>
            <a:off x="838200" y="1825625"/>
            <a:ext cx="10515600" cy="4555297"/>
          </a:xfrm>
        </p:spPr>
        <p:txBody>
          <a:bodyPr>
            <a:normAutofit/>
          </a:bodyPr>
          <a:lstStyle/>
          <a:p>
            <a:pPr marL="0" indent="0" algn="ctr">
              <a:buNone/>
            </a:pPr>
            <a:r>
              <a:rPr lang="en-US" sz="4400" b="1" dirty="0" smtClean="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rPr>
              <a:t>Wear your ethnographer’s glasses</a:t>
            </a:r>
          </a:p>
          <a:p>
            <a:pPr marL="0" indent="0" algn="ctr">
              <a:buNone/>
            </a:pPr>
            <a:endParaRPr lang="en-US" sz="4400" b="1" dirty="0" smtClean="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endParaRPr>
          </a:p>
          <a:p>
            <a:pPr marL="0" indent="0" algn="ctr">
              <a:buNone/>
            </a:pPr>
            <a:r>
              <a:rPr lang="en-US" sz="4400" b="1" dirty="0" smtClean="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rPr>
              <a:t>♥Be kind♥</a:t>
            </a:r>
            <a:endParaRPr lang="en-US" sz="4400" b="1" dirty="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endParaRPr>
          </a:p>
          <a:p>
            <a:pPr marL="0" indent="0" algn="ctr">
              <a:buNone/>
            </a:pPr>
            <a:endParaRPr lang="en-US" sz="4400" b="1" dirty="0" smtClean="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endParaRPr>
          </a:p>
          <a:p>
            <a:pPr marL="0" indent="0" algn="ctr">
              <a:buNone/>
            </a:pPr>
            <a:r>
              <a:rPr lang="en-US" sz="4400" b="1" dirty="0" smtClean="0">
                <a:ln>
                  <a:solidFill>
                    <a:srgbClr val="000000"/>
                  </a:solidFill>
                </a:ln>
                <a:solidFill>
                  <a:schemeClr val="accent4">
                    <a:lumMod val="20000"/>
                    <a:lumOff val="80000"/>
                  </a:schemeClr>
                </a:solidFill>
                <a:latin typeface="Batang" panose="02030600000101010101" pitchFamily="18" charset="-127"/>
                <a:ea typeface="Batang" panose="02030600000101010101" pitchFamily="18" charset="-127"/>
              </a:rPr>
              <a:t>Ethnocentrism: ???</a:t>
            </a:r>
          </a:p>
        </p:txBody>
      </p:sp>
    </p:spTree>
    <p:extLst>
      <p:ext uri="{BB962C8B-B14F-4D97-AF65-F5344CB8AC3E}">
        <p14:creationId xmlns:p14="http://schemas.microsoft.com/office/powerpoint/2010/main" val="1933459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8109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0"/>
            <a:ext cx="12192000" cy="149961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22019" y="49800"/>
            <a:ext cx="10131552" cy="1488424"/>
          </a:xfrm>
        </p:spPr>
        <p:txBody>
          <a:bodyPr>
            <a:noAutofit/>
          </a:bodyPr>
          <a:lstStyle/>
          <a:p>
            <a:pPr algn="ctr"/>
            <a:r>
              <a:rPr lang="en-US" sz="5400" b="1" dirty="0" smtClean="0">
                <a:ln>
                  <a:solidFill>
                    <a:srgbClr val="000000"/>
                  </a:solidFill>
                </a:ln>
                <a:solidFill>
                  <a:srgbClr val="810909"/>
                </a:solidFill>
                <a:latin typeface="Batang" panose="02030600000101010101" pitchFamily="18" charset="-127"/>
                <a:ea typeface="Batang" panose="02030600000101010101" pitchFamily="18" charset="-127"/>
              </a:rPr>
              <a:t>Temporary Body Art in Southeast Asia</a:t>
            </a:r>
            <a:r>
              <a:rPr lang="en-US" sz="5400" b="1" dirty="0" smtClean="0">
                <a:ln>
                  <a:solidFill>
                    <a:srgbClr val="000000"/>
                  </a:solidFill>
                </a:ln>
                <a:latin typeface="Batang" panose="02030600000101010101" pitchFamily="18" charset="-127"/>
                <a:ea typeface="Batang" panose="02030600000101010101" pitchFamily="18" charset="-127"/>
              </a:rPr>
              <a:t>  </a:t>
            </a:r>
            <a:endParaRPr lang="en-US" sz="5400" b="1" dirty="0">
              <a:ln>
                <a:solidFill>
                  <a:srgbClr val="000000"/>
                </a:solidFill>
              </a:ln>
              <a:latin typeface="Batang" panose="02030600000101010101" pitchFamily="18" charset="-127"/>
              <a:ea typeface="Batang" panose="02030600000101010101" pitchFamily="18" charset="-127"/>
            </a:endParaRPr>
          </a:p>
        </p:txBody>
      </p:sp>
      <p:sp>
        <p:nvSpPr>
          <p:cNvPr id="14" name="Isosceles Triangle 13"/>
          <p:cNvSpPr/>
          <p:nvPr/>
        </p:nvSpPr>
        <p:spPr>
          <a:xfrm rot="19392053">
            <a:off x="-838463" y="805782"/>
            <a:ext cx="2550202" cy="1577761"/>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endParaRPr>
          </a:p>
        </p:txBody>
      </p:sp>
      <p:pic>
        <p:nvPicPr>
          <p:cNvPr id="11" name="Content Placeholder 10"/>
          <p:cNvPicPr>
            <a:picLocks noGrp="1" noChangeAspect="1"/>
          </p:cNvPicPr>
          <p:nvPr>
            <p:ph idx="1"/>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3112" y="39866"/>
            <a:ext cx="943226" cy="2825007"/>
          </a:xfrm>
        </p:spPr>
      </p:pic>
      <p:sp>
        <p:nvSpPr>
          <p:cNvPr id="15" name="Isosceles Triangle 14"/>
          <p:cNvSpPr/>
          <p:nvPr/>
        </p:nvSpPr>
        <p:spPr>
          <a:xfrm rot="2199417">
            <a:off x="10387643" y="852855"/>
            <a:ext cx="2674086" cy="1512979"/>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endParaRPr>
          </a:p>
        </p:txBody>
      </p:sp>
      <p:pic>
        <p:nvPicPr>
          <p:cNvPr id="12" name="Picture 11"/>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304161" y="39866"/>
            <a:ext cx="887840" cy="2835917"/>
          </a:xfrm>
          <a:prstGeom prst="rect">
            <a:avLst/>
          </a:prstGeom>
        </p:spPr>
      </p:pic>
      <p:pic>
        <p:nvPicPr>
          <p:cNvPr id="16" name="Picture 2" descr="http://www.maharaniweddings.com/media/gallery/63317-ShaRisWed-0054-orig.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3545" y="1971694"/>
            <a:ext cx="2869666" cy="430449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www.maharaniweddings.com/media/gallery/53493-SahPri-EventsbySPL-20150820-00159-orig.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642" y="2848195"/>
            <a:ext cx="2051702" cy="30775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media-cache-ak0.pinimg.com/736x/d2/96/00/d2960044c84838a1a42b892b159edc6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5503" y="1946762"/>
            <a:ext cx="2874742" cy="43294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vltnation.com/wp-content/uploads/2014/09/DSC9628.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291" r="22964"/>
          <a:stretch/>
        </p:blipFill>
        <p:spPr bwMode="auto">
          <a:xfrm>
            <a:off x="9369446" y="2985511"/>
            <a:ext cx="2493353" cy="2890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100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8109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9964" y="-2462"/>
            <a:ext cx="12192000" cy="149961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p:nvSpPr>
        <p:spPr>
          <a:xfrm rot="19392053">
            <a:off x="-838463" y="805782"/>
            <a:ext cx="2550202" cy="1577761"/>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endParaRPr>
          </a:p>
        </p:txBody>
      </p:sp>
      <p:pic>
        <p:nvPicPr>
          <p:cNvPr id="11" name="Content Placeholder 10"/>
          <p:cNvPicPr>
            <a:picLocks noGrp="1" noChangeAspect="1"/>
          </p:cNvPicPr>
          <p:nvPr>
            <p:ph idx="1"/>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3112" y="39866"/>
            <a:ext cx="943226" cy="2825007"/>
          </a:xfrm>
        </p:spPr>
      </p:pic>
      <p:sp>
        <p:nvSpPr>
          <p:cNvPr id="15" name="Isosceles Triangle 14"/>
          <p:cNvSpPr/>
          <p:nvPr/>
        </p:nvSpPr>
        <p:spPr>
          <a:xfrm rot="2199417">
            <a:off x="10387643" y="852855"/>
            <a:ext cx="2674086" cy="1512979"/>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endParaRPr>
          </a:p>
        </p:txBody>
      </p:sp>
      <p:pic>
        <p:nvPicPr>
          <p:cNvPr id="12" name="Picture 11"/>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304161" y="39866"/>
            <a:ext cx="887840" cy="2835917"/>
          </a:xfrm>
          <a:prstGeom prst="rect">
            <a:avLst/>
          </a:prstGeom>
        </p:spPr>
      </p:pic>
      <p:pic>
        <p:nvPicPr>
          <p:cNvPr id="2050" name="Picture 2" descr="http://media.gettyimages.com/photos/voter-puts-her-finger-into-an-election-ink-bottle-for-proof-of-voting-picture-id889185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9803" y="1810572"/>
            <a:ext cx="5147749" cy="36970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ndonesia-tourism.com/blog/wp-content/uploads/2011/09/Balinese_Legong_Danc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47873" y="2656467"/>
            <a:ext cx="3102751" cy="40691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media-cache-ak0.pinimg.com/736x/6c/e2/c3/6ce2c37be6b611bd28885d2bbd80b57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376" y="2775345"/>
            <a:ext cx="3006721" cy="3932545"/>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p:cNvSpPr txBox="1">
            <a:spLocks/>
          </p:cNvSpPr>
          <p:nvPr/>
        </p:nvSpPr>
        <p:spPr>
          <a:xfrm>
            <a:off x="922019" y="49800"/>
            <a:ext cx="10131552" cy="14884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smtClean="0">
                <a:ln>
                  <a:solidFill>
                    <a:srgbClr val="000000"/>
                  </a:solidFill>
                </a:ln>
                <a:solidFill>
                  <a:srgbClr val="810909"/>
                </a:solidFill>
                <a:latin typeface="Batang" panose="02030600000101010101" pitchFamily="18" charset="-127"/>
                <a:ea typeface="Batang" panose="02030600000101010101" pitchFamily="18" charset="-127"/>
              </a:rPr>
              <a:t>Temporary Body Art in Southeast Asia</a:t>
            </a:r>
            <a:r>
              <a:rPr lang="en-US" sz="5400" b="1" dirty="0" smtClean="0">
                <a:ln>
                  <a:solidFill>
                    <a:srgbClr val="000000"/>
                  </a:solidFill>
                </a:ln>
                <a:latin typeface="Batang" panose="02030600000101010101" pitchFamily="18" charset="-127"/>
                <a:ea typeface="Batang" panose="02030600000101010101" pitchFamily="18" charset="-127"/>
              </a:rPr>
              <a:t>  </a:t>
            </a:r>
            <a:endParaRPr lang="en-US" sz="5400" b="1" dirty="0">
              <a:ln>
                <a:solidFill>
                  <a:srgbClr val="000000"/>
                </a:solidFill>
              </a:ln>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2254001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8109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12192000" cy="149961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p:cNvSpPr/>
          <p:nvPr/>
        </p:nvSpPr>
        <p:spPr>
          <a:xfrm rot="19199107">
            <a:off x="-807983" y="805782"/>
            <a:ext cx="2550202" cy="1577761"/>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endParaRPr>
          </a:p>
        </p:txBody>
      </p:sp>
      <p:sp>
        <p:nvSpPr>
          <p:cNvPr id="11" name="Isosceles Triangle 10"/>
          <p:cNvSpPr/>
          <p:nvPr/>
        </p:nvSpPr>
        <p:spPr>
          <a:xfrm rot="2199417">
            <a:off x="10387643" y="852855"/>
            <a:ext cx="2674086" cy="1512979"/>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endParaRPr>
          </a:p>
        </p:txBody>
      </p:sp>
      <p:sp>
        <p:nvSpPr>
          <p:cNvPr id="2" name="Title 1"/>
          <p:cNvSpPr>
            <a:spLocks noGrp="1"/>
          </p:cNvSpPr>
          <p:nvPr>
            <p:ph type="title"/>
          </p:nvPr>
        </p:nvSpPr>
        <p:spPr>
          <a:xfrm>
            <a:off x="0" y="68453"/>
            <a:ext cx="12192000" cy="1325563"/>
          </a:xfrm>
        </p:spPr>
        <p:txBody>
          <a:bodyPr>
            <a:noAutofit/>
          </a:bodyPr>
          <a:lstStyle/>
          <a:p>
            <a:pPr algn="ctr"/>
            <a:r>
              <a:rPr lang="en-US" sz="6000" b="1" dirty="0" smtClean="0">
                <a:ln>
                  <a:solidFill>
                    <a:srgbClr val="000000"/>
                  </a:solidFill>
                </a:ln>
                <a:solidFill>
                  <a:srgbClr val="810909"/>
                </a:solidFill>
                <a:latin typeface="Batang" panose="02030600000101010101" pitchFamily="18" charset="-127"/>
                <a:ea typeface="Batang" panose="02030600000101010101" pitchFamily="18" charset="-127"/>
              </a:rPr>
              <a:t>Traditional Tattooing in Southeast Asia</a:t>
            </a:r>
            <a:endParaRPr lang="en-US" sz="6000" b="1" dirty="0">
              <a:ln>
                <a:solidFill>
                  <a:srgbClr val="000000"/>
                </a:solidFill>
              </a:ln>
              <a:solidFill>
                <a:srgbClr val="810909"/>
              </a:solidFill>
              <a:latin typeface="Batang" panose="02030600000101010101" pitchFamily="18" charset="-127"/>
              <a:ea typeface="Batang" panose="02030600000101010101" pitchFamily="18" charset="-127"/>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855" y="411631"/>
            <a:ext cx="1412641" cy="1544664"/>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559" y="499807"/>
            <a:ext cx="1412641" cy="1544664"/>
          </a:xfrm>
          <a:prstGeom prst="rect">
            <a:avLst/>
          </a:prstGeom>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21855" y="3078327"/>
            <a:ext cx="6411072" cy="3792362"/>
          </a:xfrm>
        </p:spPr>
      </p:pic>
      <p:pic>
        <p:nvPicPr>
          <p:cNvPr id="2052" name="Picture 4" descr="http://www.heartbeatink.gr/wp-content/uploads/2014/05/Kalinga-Tattoo_Lars-Krutak_1__we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9908" y="2743899"/>
            <a:ext cx="3563980" cy="37184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a1.ec-images.myspacecdn.com/images01/45/11504df157d5279ccbf53ee13d7b2fea/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580" y="3599966"/>
            <a:ext cx="2335784" cy="311670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ichef.bbci.co.uk/news/660/media/images/75060000/jpg/_75060394_i-lm6dmmv-x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0265" y="3078327"/>
            <a:ext cx="6286500" cy="35337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3.bp.blogspot.com/-wqOCa-_KDsA/VANdaCfxYxI/AAAAAAAACYU/sjF9hGF2QBw/s1600/iban-trib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459" y="2468512"/>
            <a:ext cx="5550957" cy="369485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4.bp.blogspot.com/-aFkavnTcv7E/VANT9NInusI/AAAAAAAACWw/kmDti6XOfN8/s1600/Fullscreen%2Bcapture%2B4292011%2B121313%2BPM.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52063" y="4076683"/>
            <a:ext cx="2081503" cy="179564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4.bp.blogspot.com/-cVZ2wex7dSA/Tetd4plIraI/AAAAAAAAAO0/7t3GlNLJj8I/s1600/tato4.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4249" y="1693389"/>
            <a:ext cx="3563361" cy="476892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s-media-cache-ak0.pinimg.com/736x/0e/17/42/0e17425f7e4b6018e4b40c9ab0ab17b5.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46190" y="3109596"/>
            <a:ext cx="4750237" cy="31767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56610" y="341121"/>
            <a:ext cx="8337213" cy="1015663"/>
          </a:xfrm>
          <a:prstGeom prst="rect">
            <a:avLst/>
          </a:prstGeom>
          <a:noFill/>
        </p:spPr>
        <p:txBody>
          <a:bodyPr wrap="square" rtlCol="0">
            <a:spAutoFit/>
          </a:bodyPr>
          <a:lstStyle/>
          <a:p>
            <a:r>
              <a:rPr lang="en-US" sz="6000" b="1" dirty="0" smtClean="0">
                <a:ln>
                  <a:solidFill>
                    <a:schemeClr val="tx1"/>
                  </a:solidFill>
                </a:ln>
                <a:solidFill>
                  <a:srgbClr val="810909"/>
                </a:solidFill>
                <a:latin typeface="Batang" panose="02030600000101010101" pitchFamily="18" charset="-127"/>
                <a:ea typeface="Batang" panose="02030600000101010101" pitchFamily="18" charset="-127"/>
              </a:rPr>
              <a:t>Remember to be kind</a:t>
            </a:r>
            <a:endParaRPr lang="en-US" sz="6000" b="1" dirty="0">
              <a:ln>
                <a:solidFill>
                  <a:schemeClr val="tx1"/>
                </a:solidFill>
              </a:ln>
              <a:solidFill>
                <a:srgbClr val="810909"/>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130884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07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7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054"/>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07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07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5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5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1329</TotalTime>
  <Words>516</Words>
  <Application>Microsoft Office PowerPoint</Application>
  <PresentationFormat>Widescreen</PresentationFormat>
  <Paragraphs>78</Paragraphs>
  <Slides>12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Batang</vt:lpstr>
      <vt:lpstr>Arial</vt:lpstr>
      <vt:lpstr>Calibri</vt:lpstr>
      <vt:lpstr>Calibri Light</vt:lpstr>
      <vt:lpstr>Colonna MT</vt:lpstr>
      <vt:lpstr>Office Theme</vt:lpstr>
      <vt:lpstr>BODY ART AND MODIFICATION</vt:lpstr>
      <vt:lpstr>REVIEW</vt:lpstr>
      <vt:lpstr>PowerPoint Presentation</vt:lpstr>
      <vt:lpstr>PowerPoint Presentation</vt:lpstr>
      <vt:lpstr>PowerPoint Presentation</vt:lpstr>
      <vt:lpstr>Remember!</vt:lpstr>
      <vt:lpstr>Temporary Body Art in Southeast Asia  </vt:lpstr>
      <vt:lpstr>PowerPoint Presentation</vt:lpstr>
      <vt:lpstr>Traditional Tattooing in Southeast Asia</vt:lpstr>
      <vt:lpstr>Other Permanent Body Modifications in Southeast Asia</vt:lpstr>
      <vt:lpstr>Southeast Asian body art: What did you learn?</vt:lpstr>
      <vt:lpstr>BODY ART AND MODIFICATION ACTIVITY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Kennedy, Kelsey A</dc:creator>
  <cp:lastModifiedBy>Kennedy, Kelsey A</cp:lastModifiedBy>
  <cp:revision>65</cp:revision>
  <dcterms:created xsi:type="dcterms:W3CDTF">2016-03-19T01:00:51Z</dcterms:created>
  <dcterms:modified xsi:type="dcterms:W3CDTF">2016-03-29T17:01:11Z</dcterms:modified>
</cp:coreProperties>
</file>